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10296525" cy="1569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FFFF"/>
    <a:srgbClr val="C8405D"/>
    <a:srgbClr val="C49500"/>
    <a:srgbClr val="FF6E6E"/>
    <a:srgbClr val="FFFF99"/>
    <a:srgbClr val="F513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9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A12A6A-B387-4478-BCD5-DCAA8117862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D61647B-0356-46FC-8763-768B74C21F3C}">
      <dgm:prSet phldrT="[Text]"/>
      <dgm:spPr/>
      <dgm:t>
        <a:bodyPr/>
        <a:lstStyle/>
        <a:p>
          <a:r>
            <a:rPr lang="cs-CZ" b="1" dirty="0"/>
            <a:t>Integrovaná stanoviska a vyjádření </a:t>
          </a:r>
        </a:p>
      </dgm:t>
    </dgm:pt>
    <dgm:pt modelId="{EECD4B3F-C757-46F9-9C3B-B1690FE5321D}" type="parTrans" cxnId="{D23E84E6-6D97-4588-9168-4F888B487542}">
      <dgm:prSet/>
      <dgm:spPr/>
      <dgm:t>
        <a:bodyPr/>
        <a:lstStyle/>
        <a:p>
          <a:endParaRPr lang="cs-CZ"/>
        </a:p>
      </dgm:t>
    </dgm:pt>
    <dgm:pt modelId="{A004D024-A00F-4629-94D5-8CFB75913383}" type="sibTrans" cxnId="{D23E84E6-6D97-4588-9168-4F888B487542}">
      <dgm:prSet/>
      <dgm:spPr/>
      <dgm:t>
        <a:bodyPr/>
        <a:lstStyle/>
        <a:p>
          <a:endParaRPr lang="cs-CZ"/>
        </a:p>
      </dgm:t>
    </dgm:pt>
    <dgm:pt modelId="{30CF5DA6-2D23-4275-8AC1-E89C70CA2E8F}">
      <dgm:prSet phldrT="[Text]" custT="1"/>
      <dgm:spPr/>
      <dgm:t>
        <a:bodyPr/>
        <a:lstStyle/>
        <a:p>
          <a:r>
            <a:rPr lang="cs-CZ" sz="1400" b="1"/>
            <a:t>Orgán JES</a:t>
          </a:r>
          <a:endParaRPr lang="cs-CZ" sz="1400" b="1" dirty="0"/>
        </a:p>
      </dgm:t>
    </dgm:pt>
    <dgm:pt modelId="{523868E8-FFF8-4CFB-911E-2E4A6599EEFC}" type="parTrans" cxnId="{7548FB36-07FA-4D69-BD20-FCAC834F0C19}">
      <dgm:prSet/>
      <dgm:spPr/>
      <dgm:t>
        <a:bodyPr/>
        <a:lstStyle/>
        <a:p>
          <a:endParaRPr lang="cs-CZ"/>
        </a:p>
      </dgm:t>
    </dgm:pt>
    <dgm:pt modelId="{93EC3D33-195D-44F2-B19A-2B1F4C02264C}" type="sibTrans" cxnId="{7548FB36-07FA-4D69-BD20-FCAC834F0C19}">
      <dgm:prSet/>
      <dgm:spPr/>
      <dgm:t>
        <a:bodyPr/>
        <a:lstStyle/>
        <a:p>
          <a:endParaRPr lang="cs-CZ"/>
        </a:p>
      </dgm:t>
    </dgm:pt>
    <dgm:pt modelId="{5ABC69FA-F15D-4FAE-A846-BF293DBEEB53}">
      <dgm:prSet phldrT="[Text]" custT="1"/>
      <dgm:spPr/>
      <dgm:t>
        <a:bodyPr/>
        <a:lstStyle/>
        <a:p>
          <a:r>
            <a:rPr lang="cs-CZ" sz="1400" b="1" dirty="0"/>
            <a:t>Stavební úřad </a:t>
          </a:r>
        </a:p>
      </dgm:t>
    </dgm:pt>
    <dgm:pt modelId="{13BA927A-6791-49D1-9691-883FF8129D2D}" type="parTrans" cxnId="{BEF5C08A-7409-4AA1-A8F2-D67D5A620D3D}">
      <dgm:prSet/>
      <dgm:spPr/>
      <dgm:t>
        <a:bodyPr/>
        <a:lstStyle/>
        <a:p>
          <a:endParaRPr lang="cs-CZ"/>
        </a:p>
      </dgm:t>
    </dgm:pt>
    <dgm:pt modelId="{68CDA61E-3E43-4C04-BEA0-8F18138443BA}" type="sibTrans" cxnId="{BEF5C08A-7409-4AA1-A8F2-D67D5A620D3D}">
      <dgm:prSet/>
      <dgm:spPr/>
      <dgm:t>
        <a:bodyPr/>
        <a:lstStyle/>
        <a:p>
          <a:endParaRPr lang="cs-CZ"/>
        </a:p>
      </dgm:t>
    </dgm:pt>
    <dgm:pt modelId="{65B27A65-78BC-47CE-86CA-B73F2EDB9C0D}" type="pres">
      <dgm:prSet presAssocID="{63A12A6A-B387-4478-BCD5-DCAA81178627}" presName="CompostProcess" presStyleCnt="0">
        <dgm:presLayoutVars>
          <dgm:dir/>
          <dgm:resizeHandles val="exact"/>
        </dgm:presLayoutVars>
      </dgm:prSet>
      <dgm:spPr/>
    </dgm:pt>
    <dgm:pt modelId="{1C814B7B-FDC9-4B4B-88FB-18E1BBCAFC7B}" type="pres">
      <dgm:prSet presAssocID="{63A12A6A-B387-4478-BCD5-DCAA81178627}" presName="arrow" presStyleLbl="bgShp" presStyleIdx="0" presStyleCnt="1" custScaleX="87468" custLinFactNeighborX="23634"/>
      <dgm:spPr/>
    </dgm:pt>
    <dgm:pt modelId="{1673D186-333A-4E4E-ADDC-E250FE1BD893}" type="pres">
      <dgm:prSet presAssocID="{63A12A6A-B387-4478-BCD5-DCAA81178627}" presName="linearProcess" presStyleCnt="0"/>
      <dgm:spPr/>
    </dgm:pt>
    <dgm:pt modelId="{D30D355B-63EA-4141-82BF-3E0E12BCD709}" type="pres">
      <dgm:prSet presAssocID="{4D61647B-0356-46FC-8763-768B74C21F3C}" presName="textNode" presStyleLbl="node1" presStyleIdx="0" presStyleCnt="3" custScaleX="69555" custScaleY="191024" custLinFactX="-11548" custLinFactNeighborX="-100000" custLinFactNeighborY="-2769">
        <dgm:presLayoutVars>
          <dgm:bulletEnabled val="1"/>
        </dgm:presLayoutVars>
      </dgm:prSet>
      <dgm:spPr/>
    </dgm:pt>
    <dgm:pt modelId="{F86DE665-500D-4A37-87A0-CFE1ACC48300}" type="pres">
      <dgm:prSet presAssocID="{A004D024-A00F-4629-94D5-8CFB75913383}" presName="sibTrans" presStyleCnt="0"/>
      <dgm:spPr/>
    </dgm:pt>
    <dgm:pt modelId="{75532D7F-E165-45A4-932F-4215A0FC108E}" type="pres">
      <dgm:prSet presAssocID="{30CF5DA6-2D23-4275-8AC1-E89C70CA2E8F}" presName="textNode" presStyleLbl="node1" presStyleIdx="1" presStyleCnt="3" custScaleX="31327" custScaleY="250000" custLinFactX="5145" custLinFactNeighborX="100000" custLinFactNeighborY="-5904">
        <dgm:presLayoutVars>
          <dgm:bulletEnabled val="1"/>
        </dgm:presLayoutVars>
      </dgm:prSet>
      <dgm:spPr/>
    </dgm:pt>
    <dgm:pt modelId="{5C1A5D3C-BC0B-4636-B3AA-FE5D4EBB3AA6}" type="pres">
      <dgm:prSet presAssocID="{93EC3D33-195D-44F2-B19A-2B1F4C02264C}" presName="sibTrans" presStyleCnt="0"/>
      <dgm:spPr/>
    </dgm:pt>
    <dgm:pt modelId="{4E54D3F6-2F51-41A1-A413-1265D73830EB}" type="pres">
      <dgm:prSet presAssocID="{5ABC69FA-F15D-4FAE-A846-BF293DBEEB53}" presName="textNode" presStyleLbl="node1" presStyleIdx="2" presStyleCnt="3" custScaleX="57568" custScaleY="191024" custLinFactX="40744" custLinFactNeighborX="100000" custLinFactNeighborY="-9775">
        <dgm:presLayoutVars>
          <dgm:bulletEnabled val="1"/>
        </dgm:presLayoutVars>
      </dgm:prSet>
      <dgm:spPr/>
    </dgm:pt>
  </dgm:ptLst>
  <dgm:cxnLst>
    <dgm:cxn modelId="{C1C76C00-1D33-40CF-856C-76BD1BB3DDFE}" type="presOf" srcId="{5ABC69FA-F15D-4FAE-A846-BF293DBEEB53}" destId="{4E54D3F6-2F51-41A1-A413-1265D73830EB}" srcOrd="0" destOrd="0" presId="urn:microsoft.com/office/officeart/2005/8/layout/hProcess9"/>
    <dgm:cxn modelId="{4290EB2E-C5DC-4064-813E-3B91A5BE9C29}" type="presOf" srcId="{30CF5DA6-2D23-4275-8AC1-E89C70CA2E8F}" destId="{75532D7F-E165-45A4-932F-4215A0FC108E}" srcOrd="0" destOrd="0" presId="urn:microsoft.com/office/officeart/2005/8/layout/hProcess9"/>
    <dgm:cxn modelId="{7548FB36-07FA-4D69-BD20-FCAC834F0C19}" srcId="{63A12A6A-B387-4478-BCD5-DCAA81178627}" destId="{30CF5DA6-2D23-4275-8AC1-E89C70CA2E8F}" srcOrd="1" destOrd="0" parTransId="{523868E8-FFF8-4CFB-911E-2E4A6599EEFC}" sibTransId="{93EC3D33-195D-44F2-B19A-2B1F4C02264C}"/>
    <dgm:cxn modelId="{2A90E348-0CBB-455B-9FCE-B73E67EC0A7B}" type="presOf" srcId="{4D61647B-0356-46FC-8763-768B74C21F3C}" destId="{D30D355B-63EA-4141-82BF-3E0E12BCD709}" srcOrd="0" destOrd="0" presId="urn:microsoft.com/office/officeart/2005/8/layout/hProcess9"/>
    <dgm:cxn modelId="{FC49E279-FB76-48F9-BE4A-BE43374B00D1}" type="presOf" srcId="{63A12A6A-B387-4478-BCD5-DCAA81178627}" destId="{65B27A65-78BC-47CE-86CA-B73F2EDB9C0D}" srcOrd="0" destOrd="0" presId="urn:microsoft.com/office/officeart/2005/8/layout/hProcess9"/>
    <dgm:cxn modelId="{BEF5C08A-7409-4AA1-A8F2-D67D5A620D3D}" srcId="{63A12A6A-B387-4478-BCD5-DCAA81178627}" destId="{5ABC69FA-F15D-4FAE-A846-BF293DBEEB53}" srcOrd="2" destOrd="0" parTransId="{13BA927A-6791-49D1-9691-883FF8129D2D}" sibTransId="{68CDA61E-3E43-4C04-BEA0-8F18138443BA}"/>
    <dgm:cxn modelId="{D23E84E6-6D97-4588-9168-4F888B487542}" srcId="{63A12A6A-B387-4478-BCD5-DCAA81178627}" destId="{4D61647B-0356-46FC-8763-768B74C21F3C}" srcOrd="0" destOrd="0" parTransId="{EECD4B3F-C757-46F9-9C3B-B1690FE5321D}" sibTransId="{A004D024-A00F-4629-94D5-8CFB75913383}"/>
    <dgm:cxn modelId="{E2BB1245-28C4-47F4-92D8-F747D8DFAFA8}" type="presParOf" srcId="{65B27A65-78BC-47CE-86CA-B73F2EDB9C0D}" destId="{1C814B7B-FDC9-4B4B-88FB-18E1BBCAFC7B}" srcOrd="0" destOrd="0" presId="urn:microsoft.com/office/officeart/2005/8/layout/hProcess9"/>
    <dgm:cxn modelId="{6551EBA2-69EF-45FF-90EE-9E1F581C2030}" type="presParOf" srcId="{65B27A65-78BC-47CE-86CA-B73F2EDB9C0D}" destId="{1673D186-333A-4E4E-ADDC-E250FE1BD893}" srcOrd="1" destOrd="0" presId="urn:microsoft.com/office/officeart/2005/8/layout/hProcess9"/>
    <dgm:cxn modelId="{373F16E1-385F-4C7F-90E9-363F3637A2FA}" type="presParOf" srcId="{1673D186-333A-4E4E-ADDC-E250FE1BD893}" destId="{D30D355B-63EA-4141-82BF-3E0E12BCD709}" srcOrd="0" destOrd="0" presId="urn:microsoft.com/office/officeart/2005/8/layout/hProcess9"/>
    <dgm:cxn modelId="{CB031645-40ED-4DE6-8FCE-64532EB3BA59}" type="presParOf" srcId="{1673D186-333A-4E4E-ADDC-E250FE1BD893}" destId="{F86DE665-500D-4A37-87A0-CFE1ACC48300}" srcOrd="1" destOrd="0" presId="urn:microsoft.com/office/officeart/2005/8/layout/hProcess9"/>
    <dgm:cxn modelId="{76D50D3F-4D47-4EF6-B4EE-876D30093A23}" type="presParOf" srcId="{1673D186-333A-4E4E-ADDC-E250FE1BD893}" destId="{75532D7F-E165-45A4-932F-4215A0FC108E}" srcOrd="2" destOrd="0" presId="urn:microsoft.com/office/officeart/2005/8/layout/hProcess9"/>
    <dgm:cxn modelId="{AE213CA1-C3DB-4C33-A11A-0E2B9AAF549F}" type="presParOf" srcId="{1673D186-333A-4E4E-ADDC-E250FE1BD893}" destId="{5C1A5D3C-BC0B-4636-B3AA-FE5D4EBB3AA6}" srcOrd="3" destOrd="0" presId="urn:microsoft.com/office/officeart/2005/8/layout/hProcess9"/>
    <dgm:cxn modelId="{44B438D1-7409-47BB-AEC3-04F9799413D5}" type="presParOf" srcId="{1673D186-333A-4E4E-ADDC-E250FE1BD893}" destId="{4E54D3F6-2F51-41A1-A413-1265D73830E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5A348F-475E-4D0C-AC56-CADC07A9BE3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C831985A-BF05-4567-886E-20F475DF3476}">
      <dgm:prSet phldrT="[Text]"/>
      <dgm:spPr/>
      <dgm:t>
        <a:bodyPr/>
        <a:lstStyle/>
        <a:p>
          <a:r>
            <a:rPr lang="cs-CZ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MMR</a:t>
          </a:r>
        </a:p>
      </dgm:t>
    </dgm:pt>
    <dgm:pt modelId="{63C44B43-90CA-4EA0-89D8-148C62B8A2EF}" type="parTrans" cxnId="{0E6CD88C-B4A2-4BBE-A094-DA3F8A5334EC}">
      <dgm:prSet/>
      <dgm:spPr/>
      <dgm:t>
        <a:bodyPr/>
        <a:lstStyle/>
        <a:p>
          <a:endParaRPr lang="cs-CZ"/>
        </a:p>
      </dgm:t>
    </dgm:pt>
    <dgm:pt modelId="{1C814623-297E-439E-9FD9-00BBF27A21BA}" type="sibTrans" cxnId="{0E6CD88C-B4A2-4BBE-A094-DA3F8A5334EC}">
      <dgm:prSet/>
      <dgm:spPr/>
      <dgm:t>
        <a:bodyPr/>
        <a:lstStyle/>
        <a:p>
          <a:endParaRPr lang="cs-CZ"/>
        </a:p>
      </dgm:t>
    </dgm:pt>
    <dgm:pt modelId="{46376C8C-2018-4396-A787-A1D3E0BB9963}">
      <dgm:prSet phldrT="[Text]"/>
      <dgm:spPr/>
      <dgm:t>
        <a:bodyPr/>
        <a:lstStyle/>
        <a:p>
          <a:r>
            <a:rPr lang="cs-CZ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SOSÚ</a:t>
          </a:r>
        </a:p>
      </dgm:t>
    </dgm:pt>
    <dgm:pt modelId="{AA0B9134-95CC-4185-956B-2B782EB83271}" type="parTrans" cxnId="{7A860527-1BD8-41B8-BA49-69E8F5CBC336}">
      <dgm:prSet/>
      <dgm:spPr/>
      <dgm:t>
        <a:bodyPr/>
        <a:lstStyle/>
        <a:p>
          <a:endParaRPr lang="cs-CZ"/>
        </a:p>
      </dgm:t>
    </dgm:pt>
    <dgm:pt modelId="{93E5B828-0F2D-4A10-ACBB-67835E25D552}" type="sibTrans" cxnId="{7A860527-1BD8-41B8-BA49-69E8F5CBC336}">
      <dgm:prSet/>
      <dgm:spPr/>
      <dgm:t>
        <a:bodyPr/>
        <a:lstStyle/>
        <a:p>
          <a:endParaRPr lang="cs-CZ"/>
        </a:p>
      </dgm:t>
    </dgm:pt>
    <dgm:pt modelId="{9C6C3770-23AE-42B3-B98D-BA6743766C8C}">
      <dgm:prSet phldrT="[Text]"/>
      <dgm:spPr/>
      <dgm:t>
        <a:bodyPr/>
        <a:lstStyle/>
        <a:p>
          <a:r>
            <a:rPr lang="cs-CZ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SÚ KÚ</a:t>
          </a:r>
        </a:p>
      </dgm:t>
    </dgm:pt>
    <dgm:pt modelId="{F88D528A-71A9-4CA5-A4F6-DF113D7CBBBE}" type="parTrans" cxnId="{76C72A14-32F9-4E38-B6F0-FB778EE35ACB}">
      <dgm:prSet/>
      <dgm:spPr/>
      <dgm:t>
        <a:bodyPr/>
        <a:lstStyle/>
        <a:p>
          <a:endParaRPr lang="cs-CZ"/>
        </a:p>
      </dgm:t>
    </dgm:pt>
    <dgm:pt modelId="{96926D66-0F7E-4BAA-AA1F-8F5A917C1F61}" type="sibTrans" cxnId="{76C72A14-32F9-4E38-B6F0-FB778EE35ACB}">
      <dgm:prSet/>
      <dgm:spPr/>
      <dgm:t>
        <a:bodyPr/>
        <a:lstStyle/>
        <a:p>
          <a:endParaRPr lang="cs-CZ"/>
        </a:p>
      </dgm:t>
    </dgm:pt>
    <dgm:pt modelId="{2850FB54-7ACA-4E8E-AB2E-7E4C3028B7A5}">
      <dgm:prSet phldrT="[Text]" custT="1"/>
      <dgm:spPr/>
      <dgm:t>
        <a:bodyPr/>
        <a:lstStyle/>
        <a:p>
          <a:r>
            <a:rPr lang="cs-CZ" sz="20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SÚ ORP</a:t>
          </a:r>
        </a:p>
      </dgm:t>
    </dgm:pt>
    <dgm:pt modelId="{038DF754-2E96-4AFC-A9CB-CCEE73D6BF7C}" type="parTrans" cxnId="{75176B19-5834-42BB-A02B-CCE41BED484D}">
      <dgm:prSet/>
      <dgm:spPr/>
      <dgm:t>
        <a:bodyPr/>
        <a:lstStyle/>
        <a:p>
          <a:endParaRPr lang="cs-CZ"/>
        </a:p>
      </dgm:t>
    </dgm:pt>
    <dgm:pt modelId="{5F845A68-7BF9-4025-9560-0AC31FB624A3}" type="sibTrans" cxnId="{75176B19-5834-42BB-A02B-CCE41BED484D}">
      <dgm:prSet/>
      <dgm:spPr/>
      <dgm:t>
        <a:bodyPr/>
        <a:lstStyle/>
        <a:p>
          <a:endParaRPr lang="cs-CZ"/>
        </a:p>
      </dgm:t>
    </dgm:pt>
    <dgm:pt modelId="{8B5C0275-1ED8-4DA1-906C-2C5B5FD05A46}" type="pres">
      <dgm:prSet presAssocID="{105A348F-475E-4D0C-AC56-CADC07A9BE36}" presName="diagram" presStyleCnt="0">
        <dgm:presLayoutVars>
          <dgm:dir/>
          <dgm:resizeHandles val="exact"/>
        </dgm:presLayoutVars>
      </dgm:prSet>
      <dgm:spPr/>
    </dgm:pt>
    <dgm:pt modelId="{C4802EF7-E82A-450D-B4EC-B33948CABD1A}" type="pres">
      <dgm:prSet presAssocID="{C831985A-BF05-4567-886E-20F475DF3476}" presName="node" presStyleLbl="node1" presStyleIdx="0" presStyleCnt="4" custScaleX="74222" custScaleY="61910" custLinFactNeighborX="-3060" custLinFactNeighborY="-43873">
        <dgm:presLayoutVars>
          <dgm:bulletEnabled val="1"/>
        </dgm:presLayoutVars>
      </dgm:prSet>
      <dgm:spPr/>
    </dgm:pt>
    <dgm:pt modelId="{1B83238F-1EC3-4D70-83E2-39A0B1737F71}" type="pres">
      <dgm:prSet presAssocID="{1C814623-297E-439E-9FD9-00BBF27A21BA}" presName="sibTrans" presStyleCnt="0"/>
      <dgm:spPr/>
    </dgm:pt>
    <dgm:pt modelId="{875E2468-350A-44A2-AF81-46356C7A09B0}" type="pres">
      <dgm:prSet presAssocID="{46376C8C-2018-4396-A787-A1D3E0BB9963}" presName="node" presStyleLbl="node1" presStyleIdx="1" presStyleCnt="4" custScaleX="80983" custLinFactNeighborX="-1545" custLinFactNeighborY="2729">
        <dgm:presLayoutVars>
          <dgm:bulletEnabled val="1"/>
        </dgm:presLayoutVars>
      </dgm:prSet>
      <dgm:spPr/>
    </dgm:pt>
    <dgm:pt modelId="{70D206AF-6848-4735-A4E3-5ABD26710B79}" type="pres">
      <dgm:prSet presAssocID="{93E5B828-0F2D-4A10-ACBB-67835E25D552}" presName="sibTrans" presStyleCnt="0"/>
      <dgm:spPr/>
    </dgm:pt>
    <dgm:pt modelId="{4958E200-2748-47FC-BA5B-20C548339FFB}" type="pres">
      <dgm:prSet presAssocID="{9C6C3770-23AE-42B3-B98D-BA6743766C8C}" presName="node" presStyleLbl="node1" presStyleIdx="2" presStyleCnt="4" custScaleX="85509" custScaleY="72635" custLinFactNeighborY="25500">
        <dgm:presLayoutVars>
          <dgm:bulletEnabled val="1"/>
        </dgm:presLayoutVars>
      </dgm:prSet>
      <dgm:spPr/>
    </dgm:pt>
    <dgm:pt modelId="{CECBEA54-55B6-4BDC-B9BE-B45B20627FC0}" type="pres">
      <dgm:prSet presAssocID="{96926D66-0F7E-4BAA-AA1F-8F5A917C1F61}" presName="sibTrans" presStyleCnt="0"/>
      <dgm:spPr/>
    </dgm:pt>
    <dgm:pt modelId="{2287D8BF-1464-4916-9F95-D9E2D6BB3863}" type="pres">
      <dgm:prSet presAssocID="{2850FB54-7ACA-4E8E-AB2E-7E4C3028B7A5}" presName="node" presStyleLbl="node1" presStyleIdx="3" presStyleCnt="4" custScaleX="87629" custScaleY="57336" custLinFactNeighborY="47300">
        <dgm:presLayoutVars>
          <dgm:bulletEnabled val="1"/>
        </dgm:presLayoutVars>
      </dgm:prSet>
      <dgm:spPr/>
    </dgm:pt>
  </dgm:ptLst>
  <dgm:cxnLst>
    <dgm:cxn modelId="{76C72A14-32F9-4E38-B6F0-FB778EE35ACB}" srcId="{105A348F-475E-4D0C-AC56-CADC07A9BE36}" destId="{9C6C3770-23AE-42B3-B98D-BA6743766C8C}" srcOrd="2" destOrd="0" parTransId="{F88D528A-71A9-4CA5-A4F6-DF113D7CBBBE}" sibTransId="{96926D66-0F7E-4BAA-AA1F-8F5A917C1F61}"/>
    <dgm:cxn modelId="{A07C1B19-9858-41AA-B13D-F5461FB3853A}" type="presOf" srcId="{105A348F-475E-4D0C-AC56-CADC07A9BE36}" destId="{8B5C0275-1ED8-4DA1-906C-2C5B5FD05A46}" srcOrd="0" destOrd="0" presId="urn:microsoft.com/office/officeart/2005/8/layout/default"/>
    <dgm:cxn modelId="{75176B19-5834-42BB-A02B-CCE41BED484D}" srcId="{105A348F-475E-4D0C-AC56-CADC07A9BE36}" destId="{2850FB54-7ACA-4E8E-AB2E-7E4C3028B7A5}" srcOrd="3" destOrd="0" parTransId="{038DF754-2E96-4AFC-A9CB-CCEE73D6BF7C}" sibTransId="{5F845A68-7BF9-4025-9560-0AC31FB624A3}"/>
    <dgm:cxn modelId="{7A860527-1BD8-41B8-BA49-69E8F5CBC336}" srcId="{105A348F-475E-4D0C-AC56-CADC07A9BE36}" destId="{46376C8C-2018-4396-A787-A1D3E0BB9963}" srcOrd="1" destOrd="0" parTransId="{AA0B9134-95CC-4185-956B-2B782EB83271}" sibTransId="{93E5B828-0F2D-4A10-ACBB-67835E25D552}"/>
    <dgm:cxn modelId="{F0801847-B965-49E1-ABA8-C21D35E2267C}" type="presOf" srcId="{C831985A-BF05-4567-886E-20F475DF3476}" destId="{C4802EF7-E82A-450D-B4EC-B33948CABD1A}" srcOrd="0" destOrd="0" presId="urn:microsoft.com/office/officeart/2005/8/layout/default"/>
    <dgm:cxn modelId="{57AE8447-5958-4B83-B584-79ADF33830A4}" type="presOf" srcId="{2850FB54-7ACA-4E8E-AB2E-7E4C3028B7A5}" destId="{2287D8BF-1464-4916-9F95-D9E2D6BB3863}" srcOrd="0" destOrd="0" presId="urn:microsoft.com/office/officeart/2005/8/layout/default"/>
    <dgm:cxn modelId="{BF45D05A-FB87-47D3-B727-0DC351B8FE16}" type="presOf" srcId="{9C6C3770-23AE-42B3-B98D-BA6743766C8C}" destId="{4958E200-2748-47FC-BA5B-20C548339FFB}" srcOrd="0" destOrd="0" presId="urn:microsoft.com/office/officeart/2005/8/layout/default"/>
    <dgm:cxn modelId="{0E6CD88C-B4A2-4BBE-A094-DA3F8A5334EC}" srcId="{105A348F-475E-4D0C-AC56-CADC07A9BE36}" destId="{C831985A-BF05-4567-886E-20F475DF3476}" srcOrd="0" destOrd="0" parTransId="{63C44B43-90CA-4EA0-89D8-148C62B8A2EF}" sibTransId="{1C814623-297E-439E-9FD9-00BBF27A21BA}"/>
    <dgm:cxn modelId="{EFD4A1E3-4757-47D1-B986-D96F6ECA1D52}" type="presOf" srcId="{46376C8C-2018-4396-A787-A1D3E0BB9963}" destId="{875E2468-350A-44A2-AF81-46356C7A09B0}" srcOrd="0" destOrd="0" presId="urn:microsoft.com/office/officeart/2005/8/layout/default"/>
    <dgm:cxn modelId="{AA14D408-3D67-4B6E-A22C-E195C199AD0D}" type="presParOf" srcId="{8B5C0275-1ED8-4DA1-906C-2C5B5FD05A46}" destId="{C4802EF7-E82A-450D-B4EC-B33948CABD1A}" srcOrd="0" destOrd="0" presId="urn:microsoft.com/office/officeart/2005/8/layout/default"/>
    <dgm:cxn modelId="{F493856E-AD70-498A-8917-E4DFE53E6C21}" type="presParOf" srcId="{8B5C0275-1ED8-4DA1-906C-2C5B5FD05A46}" destId="{1B83238F-1EC3-4D70-83E2-39A0B1737F71}" srcOrd="1" destOrd="0" presId="urn:microsoft.com/office/officeart/2005/8/layout/default"/>
    <dgm:cxn modelId="{FD4887D0-3D49-40FA-A9C2-8B7A0F3261F9}" type="presParOf" srcId="{8B5C0275-1ED8-4DA1-906C-2C5B5FD05A46}" destId="{875E2468-350A-44A2-AF81-46356C7A09B0}" srcOrd="2" destOrd="0" presId="urn:microsoft.com/office/officeart/2005/8/layout/default"/>
    <dgm:cxn modelId="{260B6E9C-C499-47AD-ABDD-06BD89C30285}" type="presParOf" srcId="{8B5C0275-1ED8-4DA1-906C-2C5B5FD05A46}" destId="{70D206AF-6848-4735-A4E3-5ABD26710B79}" srcOrd="3" destOrd="0" presId="urn:microsoft.com/office/officeart/2005/8/layout/default"/>
    <dgm:cxn modelId="{CD927882-2472-4057-A124-7682C6E0F293}" type="presParOf" srcId="{8B5C0275-1ED8-4DA1-906C-2C5B5FD05A46}" destId="{4958E200-2748-47FC-BA5B-20C548339FFB}" srcOrd="4" destOrd="0" presId="urn:microsoft.com/office/officeart/2005/8/layout/default"/>
    <dgm:cxn modelId="{9768FAE2-8E33-4A31-ACF0-B39448CD080D}" type="presParOf" srcId="{8B5C0275-1ED8-4DA1-906C-2C5B5FD05A46}" destId="{CECBEA54-55B6-4BDC-B9BE-B45B20627FC0}" srcOrd="5" destOrd="0" presId="urn:microsoft.com/office/officeart/2005/8/layout/default"/>
    <dgm:cxn modelId="{E6ED2F3E-1284-4093-AAF3-E507500BEB8C}" type="presParOf" srcId="{8B5C0275-1ED8-4DA1-906C-2C5B5FD05A46}" destId="{2287D8BF-1464-4916-9F95-D9E2D6BB386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D40325-A86A-4191-9509-13C3DAD47B6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12E488A-15E1-4C31-861D-0D6C6F8DD949}" type="pres">
      <dgm:prSet presAssocID="{C5D40325-A86A-4191-9509-13C3DAD47B6B}" presName="diagram" presStyleCnt="0">
        <dgm:presLayoutVars>
          <dgm:dir/>
          <dgm:resizeHandles val="exact"/>
        </dgm:presLayoutVars>
      </dgm:prSet>
      <dgm:spPr/>
    </dgm:pt>
  </dgm:ptLst>
  <dgm:cxnLst>
    <dgm:cxn modelId="{27423FD7-7C79-497D-8758-5D810EB900AA}" type="presOf" srcId="{C5D40325-A86A-4191-9509-13C3DAD47B6B}" destId="{612E488A-15E1-4C31-861D-0D6C6F8DD94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D40325-A86A-4191-9509-13C3DAD47B6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488E4F-19F0-4B4E-AC29-3843512830E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cs-CZ" sz="14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EIA</a:t>
          </a:r>
        </a:p>
      </dgm:t>
    </dgm:pt>
    <dgm:pt modelId="{BB2A35A8-1044-443A-B2D6-CE029B175D07}" type="parTrans" cxnId="{E53EE48D-CEFE-4183-B6F4-7C3CD6403808}">
      <dgm:prSet/>
      <dgm:spPr/>
      <dgm:t>
        <a:bodyPr/>
        <a:lstStyle/>
        <a:p>
          <a:endParaRPr lang="cs-CZ"/>
        </a:p>
      </dgm:t>
    </dgm:pt>
    <dgm:pt modelId="{2F792528-38FD-439B-880C-96395A321D14}" type="sibTrans" cxnId="{E53EE48D-CEFE-4183-B6F4-7C3CD6403808}">
      <dgm:prSet/>
      <dgm:spPr/>
      <dgm:t>
        <a:bodyPr/>
        <a:lstStyle/>
        <a:p>
          <a:endParaRPr lang="cs-CZ"/>
        </a:p>
      </dgm:t>
    </dgm:pt>
    <dgm:pt modelId="{A7B5AD38-DF78-491F-8CB4-B6078D6FDA4E}">
      <dgm:prSet phldrT="[Text]" custT="1"/>
      <dgm:spPr>
        <a:solidFill>
          <a:srgbClr val="7030A0"/>
        </a:solidFill>
      </dgm:spPr>
      <dgm:t>
        <a:bodyPr/>
        <a:lstStyle/>
        <a:p>
          <a:r>
            <a:rPr lang="cs-CZ" sz="10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NAKLÁDÁNÍ S ODPADY</a:t>
          </a:r>
        </a:p>
      </dgm:t>
    </dgm:pt>
    <dgm:pt modelId="{2EA6D4D1-230A-409B-A5C5-2ADF88F703DB}" type="parTrans" cxnId="{BC1EBCD9-E859-4D6A-876F-5F3E66B264A2}">
      <dgm:prSet/>
      <dgm:spPr/>
      <dgm:t>
        <a:bodyPr/>
        <a:lstStyle/>
        <a:p>
          <a:endParaRPr lang="cs-CZ"/>
        </a:p>
      </dgm:t>
    </dgm:pt>
    <dgm:pt modelId="{509623F4-EFB5-4630-A5EE-09BFBFC653FF}" type="sibTrans" cxnId="{BC1EBCD9-E859-4D6A-876F-5F3E66B264A2}">
      <dgm:prSet/>
      <dgm:spPr/>
      <dgm:t>
        <a:bodyPr/>
        <a:lstStyle/>
        <a:p>
          <a:endParaRPr lang="cs-CZ"/>
        </a:p>
      </dgm:t>
    </dgm:pt>
    <dgm:pt modelId="{0FC5FE79-7C99-43FB-91C7-73B31E427CC6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pPr algn="ctr"/>
          <a:r>
            <a:rPr lang="cs-CZ" sz="11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GEOLOGIE</a:t>
          </a:r>
        </a:p>
      </dgm:t>
    </dgm:pt>
    <dgm:pt modelId="{BF187CDF-2B34-40F6-9B0E-85DE30C38F64}" type="parTrans" cxnId="{E6838FDB-25D2-4B51-97E4-5CB1CCF4ACDD}">
      <dgm:prSet/>
      <dgm:spPr/>
      <dgm:t>
        <a:bodyPr/>
        <a:lstStyle/>
        <a:p>
          <a:endParaRPr lang="cs-CZ"/>
        </a:p>
      </dgm:t>
    </dgm:pt>
    <dgm:pt modelId="{88DFF34F-9097-4102-9AED-59084716AD4B}" type="sibTrans" cxnId="{E6838FDB-25D2-4B51-97E4-5CB1CCF4ACDD}">
      <dgm:prSet/>
      <dgm:spPr/>
      <dgm:t>
        <a:bodyPr/>
        <a:lstStyle/>
        <a:p>
          <a:endParaRPr lang="cs-CZ"/>
        </a:p>
      </dgm:t>
    </dgm:pt>
    <dgm:pt modelId="{EABD0411-2663-4D8A-A37E-AAFA103C7CD9}">
      <dgm:prSet phldrT="[Text]" custT="1"/>
      <dgm:spPr>
        <a:solidFill>
          <a:srgbClr val="C8405D"/>
        </a:solidFill>
      </dgm:spPr>
      <dgm:t>
        <a:bodyPr/>
        <a:lstStyle/>
        <a:p>
          <a:r>
            <a:rPr lang="cs-CZ" sz="10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PŘÍRODY</a:t>
          </a:r>
        </a:p>
      </dgm:t>
    </dgm:pt>
    <dgm:pt modelId="{7ABA1E38-BFB4-44AA-9F97-CA18171D228D}" type="parTrans" cxnId="{347B1F8C-9DEE-40D3-9FFB-C3952235F071}">
      <dgm:prSet/>
      <dgm:spPr/>
      <dgm:t>
        <a:bodyPr/>
        <a:lstStyle/>
        <a:p>
          <a:endParaRPr lang="cs-CZ"/>
        </a:p>
      </dgm:t>
    </dgm:pt>
    <dgm:pt modelId="{15ECB799-EE72-4FA4-98A8-5BB27D9160D8}" type="sibTrans" cxnId="{347B1F8C-9DEE-40D3-9FFB-C3952235F071}">
      <dgm:prSet/>
      <dgm:spPr/>
      <dgm:t>
        <a:bodyPr/>
        <a:lstStyle/>
        <a:p>
          <a:endParaRPr lang="cs-CZ"/>
        </a:p>
      </dgm:t>
    </dgm:pt>
    <dgm:pt modelId="{716B54A2-1FAB-445B-A281-7FCA55ED1852}">
      <dgm:prSet phldrT="[Text]" custT="1"/>
      <dgm:spPr>
        <a:solidFill>
          <a:schemeClr val="accent5"/>
        </a:solidFill>
      </dgm:spPr>
      <dgm:t>
        <a:bodyPr/>
        <a:lstStyle/>
        <a:p>
          <a:r>
            <a:rPr lang="cs-CZ" sz="10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VOD</a:t>
          </a:r>
        </a:p>
      </dgm:t>
    </dgm:pt>
    <dgm:pt modelId="{9CA3A4F3-285C-4CFA-9FCD-4CF49E6A0E81}" type="parTrans" cxnId="{01AEB183-20AA-4DB0-BBF6-1311420C5868}">
      <dgm:prSet/>
      <dgm:spPr/>
      <dgm:t>
        <a:bodyPr/>
        <a:lstStyle/>
        <a:p>
          <a:endParaRPr lang="cs-CZ"/>
        </a:p>
      </dgm:t>
    </dgm:pt>
    <dgm:pt modelId="{28BB3E10-BB51-412C-88E8-C12C1D9A82FE}" type="sibTrans" cxnId="{01AEB183-20AA-4DB0-BBF6-1311420C5868}">
      <dgm:prSet/>
      <dgm:spPr/>
      <dgm:t>
        <a:bodyPr/>
        <a:lstStyle/>
        <a:p>
          <a:endParaRPr lang="cs-CZ"/>
        </a:p>
      </dgm:t>
    </dgm:pt>
    <dgm:pt modelId="{FF4E6CAA-86A5-48A7-9D44-42CA5CCDB255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sz="10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ZPF</a:t>
          </a:r>
        </a:p>
      </dgm:t>
    </dgm:pt>
    <dgm:pt modelId="{4C1E0590-BA07-4B69-AEC0-59EE84981104}" type="parTrans" cxnId="{23F20393-C959-4B21-A147-1089AD01EAC5}">
      <dgm:prSet/>
      <dgm:spPr/>
      <dgm:t>
        <a:bodyPr/>
        <a:lstStyle/>
        <a:p>
          <a:endParaRPr lang="cs-CZ"/>
        </a:p>
      </dgm:t>
    </dgm:pt>
    <dgm:pt modelId="{EB92E62A-51D9-41DB-A727-FB2D48E2A0A4}" type="sibTrans" cxnId="{23F20393-C959-4B21-A147-1089AD01EAC5}">
      <dgm:prSet/>
      <dgm:spPr/>
      <dgm:t>
        <a:bodyPr/>
        <a:lstStyle/>
        <a:p>
          <a:endParaRPr lang="cs-CZ"/>
        </a:p>
      </dgm:t>
    </dgm:pt>
    <dgm:pt modelId="{61DC030C-8A77-4030-881E-ADFB711ECA17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cs-CZ" sz="10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OVZDUŠÍ</a:t>
          </a:r>
        </a:p>
      </dgm:t>
    </dgm:pt>
    <dgm:pt modelId="{1E41CFB6-1BD6-41E1-9939-AB3C5671A5A4}" type="sibTrans" cxnId="{BE557511-BBAD-402C-910A-241EBF7EE567}">
      <dgm:prSet/>
      <dgm:spPr/>
      <dgm:t>
        <a:bodyPr/>
        <a:lstStyle/>
        <a:p>
          <a:endParaRPr lang="cs-CZ"/>
        </a:p>
      </dgm:t>
    </dgm:pt>
    <dgm:pt modelId="{D0630153-E6D2-4B2B-8FCD-88C73FD9D978}" type="parTrans" cxnId="{BE557511-BBAD-402C-910A-241EBF7EE567}">
      <dgm:prSet/>
      <dgm:spPr/>
      <dgm:t>
        <a:bodyPr/>
        <a:lstStyle/>
        <a:p>
          <a:endParaRPr lang="cs-CZ"/>
        </a:p>
      </dgm:t>
    </dgm:pt>
    <dgm:pt modelId="{384973C1-C423-45B8-872E-024FF4DCC82D}">
      <dgm:prSet phldrT="[Text]"/>
      <dgm:spPr>
        <a:solidFill>
          <a:srgbClr val="00B050"/>
        </a:solidFill>
      </dgm:spPr>
      <dgm:t>
        <a:bodyPr/>
        <a:lstStyle/>
        <a:p>
          <a:pPr algn="ctr"/>
          <a:r>
            <a:rPr lang="cs-CZ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LESA</a:t>
          </a:r>
        </a:p>
      </dgm:t>
    </dgm:pt>
    <dgm:pt modelId="{9B56D76F-50D0-4824-94BC-E3F635B96082}" type="parTrans" cxnId="{0670D507-D16C-4497-9336-19601C923C1C}">
      <dgm:prSet/>
      <dgm:spPr/>
      <dgm:t>
        <a:bodyPr/>
        <a:lstStyle/>
        <a:p>
          <a:endParaRPr lang="cs-CZ"/>
        </a:p>
      </dgm:t>
    </dgm:pt>
    <dgm:pt modelId="{4FDC76B4-AEF6-46D5-8390-F2B962DBB875}" type="sibTrans" cxnId="{0670D507-D16C-4497-9336-19601C923C1C}">
      <dgm:prSet/>
      <dgm:spPr/>
      <dgm:t>
        <a:bodyPr/>
        <a:lstStyle/>
        <a:p>
          <a:endParaRPr lang="cs-CZ"/>
        </a:p>
      </dgm:t>
    </dgm:pt>
    <dgm:pt modelId="{96974A86-4485-448B-AC87-6A64B20315A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pPr algn="ctr"/>
          <a:r>
            <a:rPr lang="cs-CZ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PREVENCE ZÁVAŽNÝCH HAVÁRIÍ</a:t>
          </a:r>
        </a:p>
      </dgm:t>
    </dgm:pt>
    <dgm:pt modelId="{120A7AFD-BF74-4FBF-9CF2-A03BB90F548C}" type="parTrans" cxnId="{D9C19439-E523-495C-9F6D-A76BB71625F2}">
      <dgm:prSet/>
      <dgm:spPr/>
      <dgm:t>
        <a:bodyPr/>
        <a:lstStyle/>
        <a:p>
          <a:endParaRPr lang="cs-CZ"/>
        </a:p>
      </dgm:t>
    </dgm:pt>
    <dgm:pt modelId="{6D7D40F8-9A15-4347-A3D0-1880B4E4ACD0}" type="sibTrans" cxnId="{D9C19439-E523-495C-9F6D-A76BB71625F2}">
      <dgm:prSet/>
      <dgm:spPr/>
      <dgm:t>
        <a:bodyPr/>
        <a:lstStyle/>
        <a:p>
          <a:endParaRPr lang="cs-CZ"/>
        </a:p>
      </dgm:t>
    </dgm:pt>
    <dgm:pt modelId="{612E488A-15E1-4C31-861D-0D6C6F8DD949}" type="pres">
      <dgm:prSet presAssocID="{C5D40325-A86A-4191-9509-13C3DAD47B6B}" presName="diagram" presStyleCnt="0">
        <dgm:presLayoutVars>
          <dgm:dir/>
          <dgm:resizeHandles val="exact"/>
        </dgm:presLayoutVars>
      </dgm:prSet>
      <dgm:spPr/>
    </dgm:pt>
    <dgm:pt modelId="{E3C2BB73-DD07-4FD8-8DB3-CA2125749DF1}" type="pres">
      <dgm:prSet presAssocID="{79488E4F-19F0-4B4E-AC29-3843512830E3}" presName="node" presStyleLbl="node1" presStyleIdx="0" presStyleCnt="9" custScaleX="262660" custScaleY="114420" custLinFactNeighborX="-7626" custLinFactNeighborY="30579">
        <dgm:presLayoutVars>
          <dgm:bulletEnabled val="1"/>
        </dgm:presLayoutVars>
      </dgm:prSet>
      <dgm:spPr/>
    </dgm:pt>
    <dgm:pt modelId="{C465AF12-8ECE-4398-9F94-7F18E580FFD4}" type="pres">
      <dgm:prSet presAssocID="{2F792528-38FD-439B-880C-96395A321D14}" presName="sibTrans" presStyleCnt="0"/>
      <dgm:spPr/>
    </dgm:pt>
    <dgm:pt modelId="{9E8EA5A3-9E6F-4D07-B307-4A0BEE4AE7C3}" type="pres">
      <dgm:prSet presAssocID="{EABD0411-2663-4D8A-A37E-AAFA103C7CD9}" presName="node" presStyleLbl="node1" presStyleIdx="1" presStyleCnt="9" custScaleX="262496" custScaleY="112633" custLinFactNeighborX="-5258" custLinFactNeighborY="30075">
        <dgm:presLayoutVars>
          <dgm:bulletEnabled val="1"/>
        </dgm:presLayoutVars>
      </dgm:prSet>
      <dgm:spPr/>
    </dgm:pt>
    <dgm:pt modelId="{8C1740D5-F615-4452-9CE5-22333771DF7A}" type="pres">
      <dgm:prSet presAssocID="{15ECB799-EE72-4FA4-98A8-5BB27D9160D8}" presName="sibTrans" presStyleCnt="0"/>
      <dgm:spPr/>
    </dgm:pt>
    <dgm:pt modelId="{3D63D9F5-6C40-41DF-9B1F-176E3EE22982}" type="pres">
      <dgm:prSet presAssocID="{716B54A2-1FAB-445B-A281-7FCA55ED1852}" presName="node" presStyleLbl="node1" presStyleIdx="2" presStyleCnt="9" custScaleX="268820" custScaleY="85826" custLinFactNeighborX="-4950" custLinFactNeighborY="23511">
        <dgm:presLayoutVars>
          <dgm:bulletEnabled val="1"/>
        </dgm:presLayoutVars>
      </dgm:prSet>
      <dgm:spPr/>
    </dgm:pt>
    <dgm:pt modelId="{A94FCC2E-FBC2-4587-8C42-93DA7D70E27F}" type="pres">
      <dgm:prSet presAssocID="{28BB3E10-BB51-412C-88E8-C12C1D9A82FE}" presName="sibTrans" presStyleCnt="0"/>
      <dgm:spPr/>
    </dgm:pt>
    <dgm:pt modelId="{02A102B3-FC27-4E06-9AF5-C4FEF61A5BD3}" type="pres">
      <dgm:prSet presAssocID="{FF4E6CAA-86A5-48A7-9D44-42CA5CCDB255}" presName="node" presStyleLbl="node1" presStyleIdx="3" presStyleCnt="9" custScaleX="267742" custScaleY="110112" custLinFactNeighborX="-4728" custLinFactNeighborY="20997">
        <dgm:presLayoutVars>
          <dgm:bulletEnabled val="1"/>
        </dgm:presLayoutVars>
      </dgm:prSet>
      <dgm:spPr/>
    </dgm:pt>
    <dgm:pt modelId="{BBF27D20-BB82-4844-9CA0-133C6262D9B2}" type="pres">
      <dgm:prSet presAssocID="{EB92E62A-51D9-41DB-A727-FB2D48E2A0A4}" presName="sibTrans" presStyleCnt="0"/>
      <dgm:spPr/>
    </dgm:pt>
    <dgm:pt modelId="{667C2941-8EE8-4A35-8BEA-220CC478454B}" type="pres">
      <dgm:prSet presAssocID="{61DC030C-8A77-4030-881E-ADFB711ECA17}" presName="node" presStyleLbl="node1" presStyleIdx="4" presStyleCnt="9" custScaleX="263602" custScaleY="115003" custLinFactNeighborX="-8264" custLinFactNeighborY="17327">
        <dgm:presLayoutVars>
          <dgm:bulletEnabled val="1"/>
        </dgm:presLayoutVars>
      </dgm:prSet>
      <dgm:spPr/>
    </dgm:pt>
    <dgm:pt modelId="{C3CA6A5B-34F2-4A21-940C-A03AC6D919ED}" type="pres">
      <dgm:prSet presAssocID="{1E41CFB6-1BD6-41E1-9939-AB3C5671A5A4}" presName="sibTrans" presStyleCnt="0"/>
      <dgm:spPr/>
    </dgm:pt>
    <dgm:pt modelId="{3C59B9A6-C53C-44ED-AB8A-1D1892D2F586}" type="pres">
      <dgm:prSet presAssocID="{A7B5AD38-DF78-491F-8CB4-B6078D6FDA4E}" presName="node" presStyleLbl="node1" presStyleIdx="5" presStyleCnt="9" custScaleX="264348" custScaleY="115814" custLinFactNeighborX="-7891" custLinFactNeighborY="13664">
        <dgm:presLayoutVars>
          <dgm:bulletEnabled val="1"/>
        </dgm:presLayoutVars>
      </dgm:prSet>
      <dgm:spPr/>
    </dgm:pt>
    <dgm:pt modelId="{7526E8C7-A0CC-4CF8-B838-90F4BB71AFC0}" type="pres">
      <dgm:prSet presAssocID="{509623F4-EFB5-4630-A5EE-09BFBFC653FF}" presName="sibTrans" presStyleCnt="0"/>
      <dgm:spPr/>
    </dgm:pt>
    <dgm:pt modelId="{E8A7861F-9F6D-4C6A-B30C-F1DF9F285A6E}" type="pres">
      <dgm:prSet presAssocID="{0FC5FE79-7C99-43FB-91C7-73B31E427CC6}" presName="node" presStyleLbl="node1" presStyleIdx="6" presStyleCnt="9" custScaleX="269360" custScaleY="106481" custLinFactNeighborX="-3545" custLinFactNeighborY="9551">
        <dgm:presLayoutVars>
          <dgm:bulletEnabled val="1"/>
        </dgm:presLayoutVars>
      </dgm:prSet>
      <dgm:spPr/>
    </dgm:pt>
    <dgm:pt modelId="{18D381E2-A277-499E-8D5C-9486E17DD3A9}" type="pres">
      <dgm:prSet presAssocID="{88DFF34F-9097-4102-9AED-59084716AD4B}" presName="sibTrans" presStyleCnt="0"/>
      <dgm:spPr/>
    </dgm:pt>
    <dgm:pt modelId="{C682CF52-E3A3-45A0-B1D5-A00AC8697479}" type="pres">
      <dgm:prSet presAssocID="{384973C1-C423-45B8-872E-024FF4DCC82D}" presName="node" presStyleLbl="node1" presStyleIdx="7" presStyleCnt="9" custScaleX="263496" custScaleY="60065" custLinFactNeighborX="-5916" custLinFactNeighborY="8191">
        <dgm:presLayoutVars>
          <dgm:bulletEnabled val="1"/>
        </dgm:presLayoutVars>
      </dgm:prSet>
      <dgm:spPr/>
    </dgm:pt>
    <dgm:pt modelId="{02EEB588-3F57-42EC-A4DC-ADEE47980EF1}" type="pres">
      <dgm:prSet presAssocID="{4FDC76B4-AEF6-46D5-8390-F2B962DBB875}" presName="sibTrans" presStyleCnt="0"/>
      <dgm:spPr/>
    </dgm:pt>
    <dgm:pt modelId="{D92F7B4A-25E6-4CF1-A266-B30CFFDE2C87}" type="pres">
      <dgm:prSet presAssocID="{96974A86-4485-448B-AC87-6A64B20315A6}" presName="node" presStyleLbl="node1" presStyleIdx="8" presStyleCnt="9" custScaleX="262958" custScaleY="122622" custLinFactNeighborX="-10296" custLinFactNeighborY="5008">
        <dgm:presLayoutVars>
          <dgm:bulletEnabled val="1"/>
        </dgm:presLayoutVars>
      </dgm:prSet>
      <dgm:spPr/>
    </dgm:pt>
  </dgm:ptLst>
  <dgm:cxnLst>
    <dgm:cxn modelId="{0670D507-D16C-4497-9336-19601C923C1C}" srcId="{C5D40325-A86A-4191-9509-13C3DAD47B6B}" destId="{384973C1-C423-45B8-872E-024FF4DCC82D}" srcOrd="7" destOrd="0" parTransId="{9B56D76F-50D0-4824-94BC-E3F635B96082}" sibTransId="{4FDC76B4-AEF6-46D5-8390-F2B962DBB875}"/>
    <dgm:cxn modelId="{BE557511-BBAD-402C-910A-241EBF7EE567}" srcId="{C5D40325-A86A-4191-9509-13C3DAD47B6B}" destId="{61DC030C-8A77-4030-881E-ADFB711ECA17}" srcOrd="4" destOrd="0" parTransId="{D0630153-E6D2-4B2B-8FCD-88C73FD9D978}" sibTransId="{1E41CFB6-1BD6-41E1-9939-AB3C5671A5A4}"/>
    <dgm:cxn modelId="{6A4BE216-6BC6-4F35-A3F3-32E68621D6AB}" type="presOf" srcId="{A7B5AD38-DF78-491F-8CB4-B6078D6FDA4E}" destId="{3C59B9A6-C53C-44ED-AB8A-1D1892D2F586}" srcOrd="0" destOrd="0" presId="urn:microsoft.com/office/officeart/2005/8/layout/default"/>
    <dgm:cxn modelId="{D9C19439-E523-495C-9F6D-A76BB71625F2}" srcId="{C5D40325-A86A-4191-9509-13C3DAD47B6B}" destId="{96974A86-4485-448B-AC87-6A64B20315A6}" srcOrd="8" destOrd="0" parTransId="{120A7AFD-BF74-4FBF-9CF2-A03BB90F548C}" sibTransId="{6D7D40F8-9A15-4347-A3D0-1880B4E4ACD0}"/>
    <dgm:cxn modelId="{FEB9FB62-EE0F-4797-83EE-C52EE9CC30ED}" type="presOf" srcId="{716B54A2-1FAB-445B-A281-7FCA55ED1852}" destId="{3D63D9F5-6C40-41DF-9B1F-176E3EE22982}" srcOrd="0" destOrd="0" presId="urn:microsoft.com/office/officeart/2005/8/layout/default"/>
    <dgm:cxn modelId="{01AEB183-20AA-4DB0-BBF6-1311420C5868}" srcId="{C5D40325-A86A-4191-9509-13C3DAD47B6B}" destId="{716B54A2-1FAB-445B-A281-7FCA55ED1852}" srcOrd="2" destOrd="0" parTransId="{9CA3A4F3-285C-4CFA-9FCD-4CF49E6A0E81}" sibTransId="{28BB3E10-BB51-412C-88E8-C12C1D9A82FE}"/>
    <dgm:cxn modelId="{347B1F8C-9DEE-40D3-9FFB-C3952235F071}" srcId="{C5D40325-A86A-4191-9509-13C3DAD47B6B}" destId="{EABD0411-2663-4D8A-A37E-AAFA103C7CD9}" srcOrd="1" destOrd="0" parTransId="{7ABA1E38-BFB4-44AA-9F97-CA18171D228D}" sibTransId="{15ECB799-EE72-4FA4-98A8-5BB27D9160D8}"/>
    <dgm:cxn modelId="{E53EE48D-CEFE-4183-B6F4-7C3CD6403808}" srcId="{C5D40325-A86A-4191-9509-13C3DAD47B6B}" destId="{79488E4F-19F0-4B4E-AC29-3843512830E3}" srcOrd="0" destOrd="0" parTransId="{BB2A35A8-1044-443A-B2D6-CE029B175D07}" sibTransId="{2F792528-38FD-439B-880C-96395A321D14}"/>
    <dgm:cxn modelId="{C5E9008F-5BC4-4658-B428-2BFCDF72EF38}" type="presOf" srcId="{61DC030C-8A77-4030-881E-ADFB711ECA17}" destId="{667C2941-8EE8-4A35-8BEA-220CC478454B}" srcOrd="0" destOrd="0" presId="urn:microsoft.com/office/officeart/2005/8/layout/default"/>
    <dgm:cxn modelId="{23F20393-C959-4B21-A147-1089AD01EAC5}" srcId="{C5D40325-A86A-4191-9509-13C3DAD47B6B}" destId="{FF4E6CAA-86A5-48A7-9D44-42CA5CCDB255}" srcOrd="3" destOrd="0" parTransId="{4C1E0590-BA07-4B69-AEC0-59EE84981104}" sibTransId="{EB92E62A-51D9-41DB-A727-FB2D48E2A0A4}"/>
    <dgm:cxn modelId="{37CF8C95-A1DF-418F-88A6-0B536A861EED}" type="presOf" srcId="{EABD0411-2663-4D8A-A37E-AAFA103C7CD9}" destId="{9E8EA5A3-9E6F-4D07-B307-4A0BEE4AE7C3}" srcOrd="0" destOrd="0" presId="urn:microsoft.com/office/officeart/2005/8/layout/default"/>
    <dgm:cxn modelId="{43156DA6-DEED-4EF7-A947-1F3C5C249788}" type="presOf" srcId="{0FC5FE79-7C99-43FB-91C7-73B31E427CC6}" destId="{E8A7861F-9F6D-4C6A-B30C-F1DF9F285A6E}" srcOrd="0" destOrd="0" presId="urn:microsoft.com/office/officeart/2005/8/layout/default"/>
    <dgm:cxn modelId="{567360AD-7B72-4AFB-97A8-F4E08990E56F}" type="presOf" srcId="{384973C1-C423-45B8-872E-024FF4DCC82D}" destId="{C682CF52-E3A3-45A0-B1D5-A00AC8697479}" srcOrd="0" destOrd="0" presId="urn:microsoft.com/office/officeart/2005/8/layout/default"/>
    <dgm:cxn modelId="{7DDEACBA-0862-4CA8-BF3A-44D288E4D7BB}" type="presOf" srcId="{FF4E6CAA-86A5-48A7-9D44-42CA5CCDB255}" destId="{02A102B3-FC27-4E06-9AF5-C4FEF61A5BD3}" srcOrd="0" destOrd="0" presId="urn:microsoft.com/office/officeart/2005/8/layout/default"/>
    <dgm:cxn modelId="{27423FD7-7C79-497D-8758-5D810EB900AA}" type="presOf" srcId="{C5D40325-A86A-4191-9509-13C3DAD47B6B}" destId="{612E488A-15E1-4C31-861D-0D6C6F8DD949}" srcOrd="0" destOrd="0" presId="urn:microsoft.com/office/officeart/2005/8/layout/default"/>
    <dgm:cxn modelId="{742DA6D9-5A6E-4D68-9AF2-7752EA4C43A0}" type="presOf" srcId="{96974A86-4485-448B-AC87-6A64B20315A6}" destId="{D92F7B4A-25E6-4CF1-A266-B30CFFDE2C87}" srcOrd="0" destOrd="0" presId="urn:microsoft.com/office/officeart/2005/8/layout/default"/>
    <dgm:cxn modelId="{BC1EBCD9-E859-4D6A-876F-5F3E66B264A2}" srcId="{C5D40325-A86A-4191-9509-13C3DAD47B6B}" destId="{A7B5AD38-DF78-491F-8CB4-B6078D6FDA4E}" srcOrd="5" destOrd="0" parTransId="{2EA6D4D1-230A-409B-A5C5-2ADF88F703DB}" sibTransId="{509623F4-EFB5-4630-A5EE-09BFBFC653FF}"/>
    <dgm:cxn modelId="{E6838FDB-25D2-4B51-97E4-5CB1CCF4ACDD}" srcId="{C5D40325-A86A-4191-9509-13C3DAD47B6B}" destId="{0FC5FE79-7C99-43FB-91C7-73B31E427CC6}" srcOrd="6" destOrd="0" parTransId="{BF187CDF-2B34-40F6-9B0E-85DE30C38F64}" sibTransId="{88DFF34F-9097-4102-9AED-59084716AD4B}"/>
    <dgm:cxn modelId="{746377E9-C1BF-4594-BE01-2322C7CD419B}" type="presOf" srcId="{79488E4F-19F0-4B4E-AC29-3843512830E3}" destId="{E3C2BB73-DD07-4FD8-8DB3-CA2125749DF1}" srcOrd="0" destOrd="0" presId="urn:microsoft.com/office/officeart/2005/8/layout/default"/>
    <dgm:cxn modelId="{DD8FE300-AA81-416E-A992-F11935907A17}" type="presParOf" srcId="{612E488A-15E1-4C31-861D-0D6C6F8DD949}" destId="{E3C2BB73-DD07-4FD8-8DB3-CA2125749DF1}" srcOrd="0" destOrd="0" presId="urn:microsoft.com/office/officeart/2005/8/layout/default"/>
    <dgm:cxn modelId="{ED62C5EC-356E-48FF-9985-3D8FD80AB54D}" type="presParOf" srcId="{612E488A-15E1-4C31-861D-0D6C6F8DD949}" destId="{C465AF12-8ECE-4398-9F94-7F18E580FFD4}" srcOrd="1" destOrd="0" presId="urn:microsoft.com/office/officeart/2005/8/layout/default"/>
    <dgm:cxn modelId="{E2B050DF-5BCD-4360-B666-1B200B964D88}" type="presParOf" srcId="{612E488A-15E1-4C31-861D-0D6C6F8DD949}" destId="{9E8EA5A3-9E6F-4D07-B307-4A0BEE4AE7C3}" srcOrd="2" destOrd="0" presId="urn:microsoft.com/office/officeart/2005/8/layout/default"/>
    <dgm:cxn modelId="{52A4F934-58BF-4971-A1CB-B06B11BD62DE}" type="presParOf" srcId="{612E488A-15E1-4C31-861D-0D6C6F8DD949}" destId="{8C1740D5-F615-4452-9CE5-22333771DF7A}" srcOrd="3" destOrd="0" presId="urn:microsoft.com/office/officeart/2005/8/layout/default"/>
    <dgm:cxn modelId="{4DD03996-B2C0-475A-96F2-03E9642A131D}" type="presParOf" srcId="{612E488A-15E1-4C31-861D-0D6C6F8DD949}" destId="{3D63D9F5-6C40-41DF-9B1F-176E3EE22982}" srcOrd="4" destOrd="0" presId="urn:microsoft.com/office/officeart/2005/8/layout/default"/>
    <dgm:cxn modelId="{36340630-18F1-4056-BF2E-1F4934B0F04D}" type="presParOf" srcId="{612E488A-15E1-4C31-861D-0D6C6F8DD949}" destId="{A94FCC2E-FBC2-4587-8C42-93DA7D70E27F}" srcOrd="5" destOrd="0" presId="urn:microsoft.com/office/officeart/2005/8/layout/default"/>
    <dgm:cxn modelId="{85F37ADB-51AA-43BF-841F-28263B0518A1}" type="presParOf" srcId="{612E488A-15E1-4C31-861D-0D6C6F8DD949}" destId="{02A102B3-FC27-4E06-9AF5-C4FEF61A5BD3}" srcOrd="6" destOrd="0" presId="urn:microsoft.com/office/officeart/2005/8/layout/default"/>
    <dgm:cxn modelId="{4E2B1E45-6F9D-474F-A58F-0945C2030C28}" type="presParOf" srcId="{612E488A-15E1-4C31-861D-0D6C6F8DD949}" destId="{BBF27D20-BB82-4844-9CA0-133C6262D9B2}" srcOrd="7" destOrd="0" presId="urn:microsoft.com/office/officeart/2005/8/layout/default"/>
    <dgm:cxn modelId="{72825518-AA07-4E45-ABDA-6D4C4391CCDB}" type="presParOf" srcId="{612E488A-15E1-4C31-861D-0D6C6F8DD949}" destId="{667C2941-8EE8-4A35-8BEA-220CC478454B}" srcOrd="8" destOrd="0" presId="urn:microsoft.com/office/officeart/2005/8/layout/default"/>
    <dgm:cxn modelId="{94A54E3A-8EC1-489F-8632-98FAC1E0A661}" type="presParOf" srcId="{612E488A-15E1-4C31-861D-0D6C6F8DD949}" destId="{C3CA6A5B-34F2-4A21-940C-A03AC6D919ED}" srcOrd="9" destOrd="0" presId="urn:microsoft.com/office/officeart/2005/8/layout/default"/>
    <dgm:cxn modelId="{7DDC79BE-3FAE-4FA1-B151-849CE88AA178}" type="presParOf" srcId="{612E488A-15E1-4C31-861D-0D6C6F8DD949}" destId="{3C59B9A6-C53C-44ED-AB8A-1D1892D2F586}" srcOrd="10" destOrd="0" presId="urn:microsoft.com/office/officeart/2005/8/layout/default"/>
    <dgm:cxn modelId="{0CEDFAA6-0CD2-40CA-9F0F-ED3CC5DB62DB}" type="presParOf" srcId="{612E488A-15E1-4C31-861D-0D6C6F8DD949}" destId="{7526E8C7-A0CC-4CF8-B838-90F4BB71AFC0}" srcOrd="11" destOrd="0" presId="urn:microsoft.com/office/officeart/2005/8/layout/default"/>
    <dgm:cxn modelId="{0F46F4BF-85CF-43BC-A620-1F2A58786A20}" type="presParOf" srcId="{612E488A-15E1-4C31-861D-0D6C6F8DD949}" destId="{E8A7861F-9F6D-4C6A-B30C-F1DF9F285A6E}" srcOrd="12" destOrd="0" presId="urn:microsoft.com/office/officeart/2005/8/layout/default"/>
    <dgm:cxn modelId="{7F1DF9F6-19E8-4D9D-8B5E-5AD82B77212E}" type="presParOf" srcId="{612E488A-15E1-4C31-861D-0D6C6F8DD949}" destId="{18D381E2-A277-499E-8D5C-9486E17DD3A9}" srcOrd="13" destOrd="0" presId="urn:microsoft.com/office/officeart/2005/8/layout/default"/>
    <dgm:cxn modelId="{A1C4699B-0943-4EA1-89BD-5420E7F5E82E}" type="presParOf" srcId="{612E488A-15E1-4C31-861D-0D6C6F8DD949}" destId="{C682CF52-E3A3-45A0-B1D5-A00AC8697479}" srcOrd="14" destOrd="0" presId="urn:microsoft.com/office/officeart/2005/8/layout/default"/>
    <dgm:cxn modelId="{3BC54C2A-46AC-4DCA-A971-3239E0014C2C}" type="presParOf" srcId="{612E488A-15E1-4C31-861D-0D6C6F8DD949}" destId="{02EEB588-3F57-42EC-A4DC-ADEE47980EF1}" srcOrd="15" destOrd="0" presId="urn:microsoft.com/office/officeart/2005/8/layout/default"/>
    <dgm:cxn modelId="{F2C9C759-C162-4551-9F81-1A0DA5601BAE}" type="presParOf" srcId="{612E488A-15E1-4C31-861D-0D6C6F8DD949}" destId="{D92F7B4A-25E6-4CF1-A266-B30CFFDE2C87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D40325-A86A-4191-9509-13C3DAD47B6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C5FE79-7C99-43FB-91C7-73B31E427CC6}">
      <dgm:prSet phldrT="[Text]" custT="1"/>
      <dgm:spPr>
        <a:solidFill>
          <a:srgbClr val="7030A0"/>
        </a:solidFill>
      </dgm:spPr>
      <dgm:t>
        <a:bodyPr/>
        <a:lstStyle/>
        <a:p>
          <a:r>
            <a:rPr lang="cs-CZ" sz="11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NAKLÁDÁNÍ S ODPADY</a:t>
          </a:r>
        </a:p>
      </dgm:t>
    </dgm:pt>
    <dgm:pt modelId="{88DFF34F-9097-4102-9AED-59084716AD4B}" type="sibTrans" cxnId="{E6838FDB-25D2-4B51-97E4-5CB1CCF4ACDD}">
      <dgm:prSet/>
      <dgm:spPr/>
      <dgm:t>
        <a:bodyPr/>
        <a:lstStyle/>
        <a:p>
          <a:endParaRPr lang="cs-CZ"/>
        </a:p>
      </dgm:t>
    </dgm:pt>
    <dgm:pt modelId="{BF187CDF-2B34-40F6-9B0E-85DE30C38F64}" type="parTrans" cxnId="{E6838FDB-25D2-4B51-97E4-5CB1CCF4ACDD}">
      <dgm:prSet/>
      <dgm:spPr/>
      <dgm:t>
        <a:bodyPr/>
        <a:lstStyle/>
        <a:p>
          <a:endParaRPr lang="cs-CZ"/>
        </a:p>
      </dgm:t>
    </dgm:pt>
    <dgm:pt modelId="{A7B5AD38-DF78-491F-8CB4-B6078D6FDA4E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cs-CZ" sz="11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OVZDUŠÍ</a:t>
          </a:r>
        </a:p>
      </dgm:t>
    </dgm:pt>
    <dgm:pt modelId="{509623F4-EFB5-4630-A5EE-09BFBFC653FF}" type="sibTrans" cxnId="{BC1EBCD9-E859-4D6A-876F-5F3E66B264A2}">
      <dgm:prSet/>
      <dgm:spPr/>
      <dgm:t>
        <a:bodyPr/>
        <a:lstStyle/>
        <a:p>
          <a:endParaRPr lang="cs-CZ"/>
        </a:p>
      </dgm:t>
    </dgm:pt>
    <dgm:pt modelId="{2EA6D4D1-230A-409B-A5C5-2ADF88F703DB}" type="parTrans" cxnId="{BC1EBCD9-E859-4D6A-876F-5F3E66B264A2}">
      <dgm:prSet/>
      <dgm:spPr/>
      <dgm:t>
        <a:bodyPr/>
        <a:lstStyle/>
        <a:p>
          <a:endParaRPr lang="cs-CZ"/>
        </a:p>
      </dgm:t>
    </dgm:pt>
    <dgm:pt modelId="{FF4E6CAA-86A5-48A7-9D44-42CA5CCDB255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sz="1100" b="1" i="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ZPF</a:t>
          </a:r>
        </a:p>
      </dgm:t>
    </dgm:pt>
    <dgm:pt modelId="{EB92E62A-51D9-41DB-A727-FB2D48E2A0A4}" type="sibTrans" cxnId="{23F20393-C959-4B21-A147-1089AD01EAC5}">
      <dgm:prSet/>
      <dgm:spPr/>
      <dgm:t>
        <a:bodyPr/>
        <a:lstStyle/>
        <a:p>
          <a:endParaRPr lang="cs-CZ"/>
        </a:p>
      </dgm:t>
    </dgm:pt>
    <dgm:pt modelId="{4C1E0590-BA07-4B69-AEC0-59EE84981104}" type="parTrans" cxnId="{23F20393-C959-4B21-A147-1089AD01EAC5}">
      <dgm:prSet/>
      <dgm:spPr/>
      <dgm:t>
        <a:bodyPr/>
        <a:lstStyle/>
        <a:p>
          <a:endParaRPr lang="cs-CZ"/>
        </a:p>
      </dgm:t>
    </dgm:pt>
    <dgm:pt modelId="{716B54A2-1FAB-445B-A281-7FCA55ED1852}">
      <dgm:prSet phldrT="[Text]" custT="1"/>
      <dgm:spPr>
        <a:solidFill>
          <a:schemeClr val="accent5"/>
        </a:solidFill>
      </dgm:spPr>
      <dgm:t>
        <a:bodyPr/>
        <a:lstStyle/>
        <a:p>
          <a:r>
            <a:rPr lang="cs-CZ" sz="11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VOD</a:t>
          </a:r>
        </a:p>
      </dgm:t>
    </dgm:pt>
    <dgm:pt modelId="{28BB3E10-BB51-412C-88E8-C12C1D9A82FE}" type="sibTrans" cxnId="{01AEB183-20AA-4DB0-BBF6-1311420C5868}">
      <dgm:prSet/>
      <dgm:spPr/>
      <dgm:t>
        <a:bodyPr/>
        <a:lstStyle/>
        <a:p>
          <a:endParaRPr lang="cs-CZ"/>
        </a:p>
      </dgm:t>
    </dgm:pt>
    <dgm:pt modelId="{9CA3A4F3-285C-4CFA-9FCD-4CF49E6A0E81}" type="parTrans" cxnId="{01AEB183-20AA-4DB0-BBF6-1311420C5868}">
      <dgm:prSet/>
      <dgm:spPr/>
      <dgm:t>
        <a:bodyPr/>
        <a:lstStyle/>
        <a:p>
          <a:endParaRPr lang="cs-CZ"/>
        </a:p>
      </dgm:t>
    </dgm:pt>
    <dgm:pt modelId="{AD620E7B-0711-45B6-8C01-57FFAAADE768}">
      <dgm:prSet phldrT="[Text]" custT="1"/>
      <dgm:spPr>
        <a:solidFill>
          <a:srgbClr val="C8405D"/>
        </a:solidFill>
      </dgm:spPr>
      <dgm:t>
        <a:bodyPr/>
        <a:lstStyle/>
        <a:p>
          <a:r>
            <a:rPr lang="cs-CZ" sz="1100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PŘÍRODY</a:t>
          </a:r>
        </a:p>
      </dgm:t>
    </dgm:pt>
    <dgm:pt modelId="{143A452B-AF0A-4AFC-A311-674B75B935BB}" type="sibTrans" cxnId="{7128B108-E8EC-4F9A-8139-7B06CABD1E58}">
      <dgm:prSet/>
      <dgm:spPr/>
      <dgm:t>
        <a:bodyPr/>
        <a:lstStyle/>
        <a:p>
          <a:endParaRPr lang="cs-CZ"/>
        </a:p>
      </dgm:t>
    </dgm:pt>
    <dgm:pt modelId="{84FE05B4-FB57-4072-9816-A65307787A64}" type="parTrans" cxnId="{7128B108-E8EC-4F9A-8139-7B06CABD1E58}">
      <dgm:prSet/>
      <dgm:spPr/>
      <dgm:t>
        <a:bodyPr/>
        <a:lstStyle/>
        <a:p>
          <a:endParaRPr lang="cs-CZ"/>
        </a:p>
      </dgm:t>
    </dgm:pt>
    <dgm:pt modelId="{2664C4ED-79E9-4CEA-8BD6-78BF6FE12DBF}">
      <dgm:prSet phldrT="[Text]"/>
      <dgm:spPr>
        <a:solidFill>
          <a:srgbClr val="00B050"/>
        </a:solidFill>
      </dgm:spPr>
      <dgm:t>
        <a:bodyPr/>
        <a:lstStyle/>
        <a:p>
          <a:r>
            <a:rPr lang="cs-CZ" b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</a:t>
          </a:r>
          <a:r>
            <a:rPr lang="cs-CZ" b="1" baseline="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 LESA</a:t>
          </a:r>
          <a:endParaRPr lang="cs-CZ" b="1" dirty="0">
            <a:latin typeface="Roboto" panose="020B0604020202020204" charset="0"/>
            <a:ea typeface="Roboto" panose="020B0604020202020204" charset="0"/>
            <a:cs typeface="Roboto" panose="020B0604020202020204" charset="0"/>
          </a:endParaRPr>
        </a:p>
      </dgm:t>
    </dgm:pt>
    <dgm:pt modelId="{96BE42C8-6A49-46F7-BEBF-A03376888819}" type="parTrans" cxnId="{F3007DFA-BC19-419C-A83A-C6FA4E71519F}">
      <dgm:prSet/>
      <dgm:spPr/>
      <dgm:t>
        <a:bodyPr/>
        <a:lstStyle/>
        <a:p>
          <a:endParaRPr lang="cs-CZ"/>
        </a:p>
      </dgm:t>
    </dgm:pt>
    <dgm:pt modelId="{E08EDDE0-0457-42A8-8C56-E86B18ECA70B}" type="sibTrans" cxnId="{F3007DFA-BC19-419C-A83A-C6FA4E71519F}">
      <dgm:prSet/>
      <dgm:spPr/>
      <dgm:t>
        <a:bodyPr/>
        <a:lstStyle/>
        <a:p>
          <a:endParaRPr lang="cs-CZ"/>
        </a:p>
      </dgm:t>
    </dgm:pt>
    <dgm:pt modelId="{612E488A-15E1-4C31-861D-0D6C6F8DD949}" type="pres">
      <dgm:prSet presAssocID="{C5D40325-A86A-4191-9509-13C3DAD47B6B}" presName="diagram" presStyleCnt="0">
        <dgm:presLayoutVars>
          <dgm:dir/>
          <dgm:resizeHandles val="exact"/>
        </dgm:presLayoutVars>
      </dgm:prSet>
      <dgm:spPr/>
    </dgm:pt>
    <dgm:pt modelId="{E775EE56-A50D-45EF-9FD1-0499E8C0F6D2}" type="pres">
      <dgm:prSet presAssocID="{AD620E7B-0711-45B6-8C01-57FFAAADE768}" presName="node" presStyleLbl="node1" presStyleIdx="0" presStyleCnt="6" custScaleX="260170" custScaleY="135407" custLinFactNeighborX="-20622" custLinFactNeighborY="3186">
        <dgm:presLayoutVars>
          <dgm:bulletEnabled val="1"/>
        </dgm:presLayoutVars>
      </dgm:prSet>
      <dgm:spPr/>
    </dgm:pt>
    <dgm:pt modelId="{4DBFFF24-9BB7-4350-BF66-39C19005B0A3}" type="pres">
      <dgm:prSet presAssocID="{143A452B-AF0A-4AFC-A311-674B75B935BB}" presName="sibTrans" presStyleCnt="0"/>
      <dgm:spPr/>
    </dgm:pt>
    <dgm:pt modelId="{3D63D9F5-6C40-41DF-9B1F-176E3EE22982}" type="pres">
      <dgm:prSet presAssocID="{716B54A2-1FAB-445B-A281-7FCA55ED1852}" presName="node" presStyleLbl="node1" presStyleIdx="1" presStyleCnt="6" custScaleX="264442" custScaleY="81276" custLinFactNeighborX="-19523" custLinFactNeighborY="3753">
        <dgm:presLayoutVars>
          <dgm:bulletEnabled val="1"/>
        </dgm:presLayoutVars>
      </dgm:prSet>
      <dgm:spPr/>
    </dgm:pt>
    <dgm:pt modelId="{A94FCC2E-FBC2-4587-8C42-93DA7D70E27F}" type="pres">
      <dgm:prSet presAssocID="{28BB3E10-BB51-412C-88E8-C12C1D9A82FE}" presName="sibTrans" presStyleCnt="0"/>
      <dgm:spPr/>
    </dgm:pt>
    <dgm:pt modelId="{02A102B3-FC27-4E06-9AF5-C4FEF61A5BD3}" type="pres">
      <dgm:prSet presAssocID="{FF4E6CAA-86A5-48A7-9D44-42CA5CCDB255}" presName="node" presStyleLbl="node1" presStyleIdx="2" presStyleCnt="6" custScaleX="264431" custScaleY="100720" custLinFactNeighborX="-19620" custLinFactNeighborY="-11053">
        <dgm:presLayoutVars>
          <dgm:bulletEnabled val="1"/>
        </dgm:presLayoutVars>
      </dgm:prSet>
      <dgm:spPr/>
    </dgm:pt>
    <dgm:pt modelId="{BBF27D20-BB82-4844-9CA0-133C6262D9B2}" type="pres">
      <dgm:prSet presAssocID="{EB92E62A-51D9-41DB-A727-FB2D48E2A0A4}" presName="sibTrans" presStyleCnt="0"/>
      <dgm:spPr/>
    </dgm:pt>
    <dgm:pt modelId="{3C59B9A6-C53C-44ED-AB8A-1D1892D2F586}" type="pres">
      <dgm:prSet presAssocID="{A7B5AD38-DF78-491F-8CB4-B6078D6FDA4E}" presName="node" presStyleLbl="node1" presStyleIdx="3" presStyleCnt="6" custScaleX="257585" custScaleY="131705" custLinFactNeighborX="-18094" custLinFactNeighborY="-20358">
        <dgm:presLayoutVars>
          <dgm:bulletEnabled val="1"/>
        </dgm:presLayoutVars>
      </dgm:prSet>
      <dgm:spPr/>
    </dgm:pt>
    <dgm:pt modelId="{7526E8C7-A0CC-4CF8-B838-90F4BB71AFC0}" type="pres">
      <dgm:prSet presAssocID="{509623F4-EFB5-4630-A5EE-09BFBFC653FF}" presName="sibTrans" presStyleCnt="0"/>
      <dgm:spPr/>
    </dgm:pt>
    <dgm:pt modelId="{E8A7861F-9F6D-4C6A-B30C-F1DF9F285A6E}" type="pres">
      <dgm:prSet presAssocID="{0FC5FE79-7C99-43FB-91C7-73B31E427CC6}" presName="node" presStyleLbl="node1" presStyleIdx="4" presStyleCnt="6" custScaleX="259574" custScaleY="116489" custLinFactNeighborX="-20726" custLinFactNeighborY="-19227">
        <dgm:presLayoutVars>
          <dgm:bulletEnabled val="1"/>
        </dgm:presLayoutVars>
      </dgm:prSet>
      <dgm:spPr/>
    </dgm:pt>
    <dgm:pt modelId="{C3E99800-EC86-4868-A1CF-656A95B2516C}" type="pres">
      <dgm:prSet presAssocID="{88DFF34F-9097-4102-9AED-59084716AD4B}" presName="sibTrans" presStyleCnt="0"/>
      <dgm:spPr/>
    </dgm:pt>
    <dgm:pt modelId="{BB1B03DC-AFA1-4BE2-BCC2-1803D871B755}" type="pres">
      <dgm:prSet presAssocID="{2664C4ED-79E9-4CEA-8BD6-78BF6FE12DBF}" presName="node" presStyleLbl="node1" presStyleIdx="5" presStyleCnt="6" custScaleX="259367" custScaleY="88594" custLinFactNeighborX="-19350" custLinFactNeighborY="-14924">
        <dgm:presLayoutVars>
          <dgm:bulletEnabled val="1"/>
        </dgm:presLayoutVars>
      </dgm:prSet>
      <dgm:spPr/>
    </dgm:pt>
  </dgm:ptLst>
  <dgm:cxnLst>
    <dgm:cxn modelId="{7128B108-E8EC-4F9A-8139-7B06CABD1E58}" srcId="{C5D40325-A86A-4191-9509-13C3DAD47B6B}" destId="{AD620E7B-0711-45B6-8C01-57FFAAADE768}" srcOrd="0" destOrd="0" parTransId="{84FE05B4-FB57-4072-9816-A65307787A64}" sibTransId="{143A452B-AF0A-4AFC-A311-674B75B935BB}"/>
    <dgm:cxn modelId="{6A4BE216-6BC6-4F35-A3F3-32E68621D6AB}" type="presOf" srcId="{A7B5AD38-DF78-491F-8CB4-B6078D6FDA4E}" destId="{3C59B9A6-C53C-44ED-AB8A-1D1892D2F586}" srcOrd="0" destOrd="0" presId="urn:microsoft.com/office/officeart/2005/8/layout/default"/>
    <dgm:cxn modelId="{FEB9FB62-EE0F-4797-83EE-C52EE9CC30ED}" type="presOf" srcId="{716B54A2-1FAB-445B-A281-7FCA55ED1852}" destId="{3D63D9F5-6C40-41DF-9B1F-176E3EE22982}" srcOrd="0" destOrd="0" presId="urn:microsoft.com/office/officeart/2005/8/layout/default"/>
    <dgm:cxn modelId="{01AEB183-20AA-4DB0-BBF6-1311420C5868}" srcId="{C5D40325-A86A-4191-9509-13C3DAD47B6B}" destId="{716B54A2-1FAB-445B-A281-7FCA55ED1852}" srcOrd="1" destOrd="0" parTransId="{9CA3A4F3-285C-4CFA-9FCD-4CF49E6A0E81}" sibTransId="{28BB3E10-BB51-412C-88E8-C12C1D9A82FE}"/>
    <dgm:cxn modelId="{23F20393-C959-4B21-A147-1089AD01EAC5}" srcId="{C5D40325-A86A-4191-9509-13C3DAD47B6B}" destId="{FF4E6CAA-86A5-48A7-9D44-42CA5CCDB255}" srcOrd="2" destOrd="0" parTransId="{4C1E0590-BA07-4B69-AEC0-59EE84981104}" sibTransId="{EB92E62A-51D9-41DB-A727-FB2D48E2A0A4}"/>
    <dgm:cxn modelId="{43156DA6-DEED-4EF7-A947-1F3C5C249788}" type="presOf" srcId="{0FC5FE79-7C99-43FB-91C7-73B31E427CC6}" destId="{E8A7861F-9F6D-4C6A-B30C-F1DF9F285A6E}" srcOrd="0" destOrd="0" presId="urn:microsoft.com/office/officeart/2005/8/layout/default"/>
    <dgm:cxn modelId="{7DDEACBA-0862-4CA8-BF3A-44D288E4D7BB}" type="presOf" srcId="{FF4E6CAA-86A5-48A7-9D44-42CA5CCDB255}" destId="{02A102B3-FC27-4E06-9AF5-C4FEF61A5BD3}" srcOrd="0" destOrd="0" presId="urn:microsoft.com/office/officeart/2005/8/layout/default"/>
    <dgm:cxn modelId="{B03C65CE-D13C-4228-950A-949C45AD2F68}" type="presOf" srcId="{AD620E7B-0711-45B6-8C01-57FFAAADE768}" destId="{E775EE56-A50D-45EF-9FD1-0499E8C0F6D2}" srcOrd="0" destOrd="0" presId="urn:microsoft.com/office/officeart/2005/8/layout/default"/>
    <dgm:cxn modelId="{27423FD7-7C79-497D-8758-5D810EB900AA}" type="presOf" srcId="{C5D40325-A86A-4191-9509-13C3DAD47B6B}" destId="{612E488A-15E1-4C31-861D-0D6C6F8DD949}" srcOrd="0" destOrd="0" presId="urn:microsoft.com/office/officeart/2005/8/layout/default"/>
    <dgm:cxn modelId="{BC1EBCD9-E859-4D6A-876F-5F3E66B264A2}" srcId="{C5D40325-A86A-4191-9509-13C3DAD47B6B}" destId="{A7B5AD38-DF78-491F-8CB4-B6078D6FDA4E}" srcOrd="3" destOrd="0" parTransId="{2EA6D4D1-230A-409B-A5C5-2ADF88F703DB}" sibTransId="{509623F4-EFB5-4630-A5EE-09BFBFC653FF}"/>
    <dgm:cxn modelId="{E6838FDB-25D2-4B51-97E4-5CB1CCF4ACDD}" srcId="{C5D40325-A86A-4191-9509-13C3DAD47B6B}" destId="{0FC5FE79-7C99-43FB-91C7-73B31E427CC6}" srcOrd="4" destOrd="0" parTransId="{BF187CDF-2B34-40F6-9B0E-85DE30C38F64}" sibTransId="{88DFF34F-9097-4102-9AED-59084716AD4B}"/>
    <dgm:cxn modelId="{F3007DFA-BC19-419C-A83A-C6FA4E71519F}" srcId="{C5D40325-A86A-4191-9509-13C3DAD47B6B}" destId="{2664C4ED-79E9-4CEA-8BD6-78BF6FE12DBF}" srcOrd="5" destOrd="0" parTransId="{96BE42C8-6A49-46F7-BEBF-A03376888819}" sibTransId="{E08EDDE0-0457-42A8-8C56-E86B18ECA70B}"/>
    <dgm:cxn modelId="{012A7AFC-1E1B-47E2-81E0-493EDE28199C}" type="presOf" srcId="{2664C4ED-79E9-4CEA-8BD6-78BF6FE12DBF}" destId="{BB1B03DC-AFA1-4BE2-BCC2-1803D871B755}" srcOrd="0" destOrd="0" presId="urn:microsoft.com/office/officeart/2005/8/layout/default"/>
    <dgm:cxn modelId="{BB6BE361-A55D-4790-871D-C7BF5758C433}" type="presParOf" srcId="{612E488A-15E1-4C31-861D-0D6C6F8DD949}" destId="{E775EE56-A50D-45EF-9FD1-0499E8C0F6D2}" srcOrd="0" destOrd="0" presId="urn:microsoft.com/office/officeart/2005/8/layout/default"/>
    <dgm:cxn modelId="{3FC01FAD-6873-4C5D-8012-8FD1F2064BA6}" type="presParOf" srcId="{612E488A-15E1-4C31-861D-0D6C6F8DD949}" destId="{4DBFFF24-9BB7-4350-BF66-39C19005B0A3}" srcOrd="1" destOrd="0" presId="urn:microsoft.com/office/officeart/2005/8/layout/default"/>
    <dgm:cxn modelId="{4DD03996-B2C0-475A-96F2-03E9642A131D}" type="presParOf" srcId="{612E488A-15E1-4C31-861D-0D6C6F8DD949}" destId="{3D63D9F5-6C40-41DF-9B1F-176E3EE22982}" srcOrd="2" destOrd="0" presId="urn:microsoft.com/office/officeart/2005/8/layout/default"/>
    <dgm:cxn modelId="{36340630-18F1-4056-BF2E-1F4934B0F04D}" type="presParOf" srcId="{612E488A-15E1-4C31-861D-0D6C6F8DD949}" destId="{A94FCC2E-FBC2-4587-8C42-93DA7D70E27F}" srcOrd="3" destOrd="0" presId="urn:microsoft.com/office/officeart/2005/8/layout/default"/>
    <dgm:cxn modelId="{85F37ADB-51AA-43BF-841F-28263B0518A1}" type="presParOf" srcId="{612E488A-15E1-4C31-861D-0D6C6F8DD949}" destId="{02A102B3-FC27-4E06-9AF5-C4FEF61A5BD3}" srcOrd="4" destOrd="0" presId="urn:microsoft.com/office/officeart/2005/8/layout/default"/>
    <dgm:cxn modelId="{4E2B1E45-6F9D-474F-A58F-0945C2030C28}" type="presParOf" srcId="{612E488A-15E1-4C31-861D-0D6C6F8DD949}" destId="{BBF27D20-BB82-4844-9CA0-133C6262D9B2}" srcOrd="5" destOrd="0" presId="urn:microsoft.com/office/officeart/2005/8/layout/default"/>
    <dgm:cxn modelId="{7DDC79BE-3FAE-4FA1-B151-849CE88AA178}" type="presParOf" srcId="{612E488A-15E1-4C31-861D-0D6C6F8DD949}" destId="{3C59B9A6-C53C-44ED-AB8A-1D1892D2F586}" srcOrd="6" destOrd="0" presId="urn:microsoft.com/office/officeart/2005/8/layout/default"/>
    <dgm:cxn modelId="{0CEDFAA6-0CD2-40CA-9F0F-ED3CC5DB62DB}" type="presParOf" srcId="{612E488A-15E1-4C31-861D-0D6C6F8DD949}" destId="{7526E8C7-A0CC-4CF8-B838-90F4BB71AFC0}" srcOrd="7" destOrd="0" presId="urn:microsoft.com/office/officeart/2005/8/layout/default"/>
    <dgm:cxn modelId="{0F46F4BF-85CF-43BC-A620-1F2A58786A20}" type="presParOf" srcId="{612E488A-15E1-4C31-861D-0D6C6F8DD949}" destId="{E8A7861F-9F6D-4C6A-B30C-F1DF9F285A6E}" srcOrd="8" destOrd="0" presId="urn:microsoft.com/office/officeart/2005/8/layout/default"/>
    <dgm:cxn modelId="{ACEA4283-5758-4D37-B769-03BD90CA1641}" type="presParOf" srcId="{612E488A-15E1-4C31-861D-0D6C6F8DD949}" destId="{C3E99800-EC86-4868-A1CF-656A95B2516C}" srcOrd="9" destOrd="0" presId="urn:microsoft.com/office/officeart/2005/8/layout/default"/>
    <dgm:cxn modelId="{0A4CE31F-1989-4E49-BD58-9611E7D6829E}" type="presParOf" srcId="{612E488A-15E1-4C31-861D-0D6C6F8DD949}" destId="{BB1B03DC-AFA1-4BE2-BCC2-1803D871B75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814B7B-FDC9-4B4B-88FB-18E1BBCAFC7B}">
      <dsp:nvSpPr>
        <dsp:cNvPr id="0" name=""/>
        <dsp:cNvSpPr/>
      </dsp:nvSpPr>
      <dsp:spPr>
        <a:xfrm>
          <a:off x="3262893" y="0"/>
          <a:ext cx="6067798" cy="34168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0D355B-63EA-4141-82BF-3E0E12BCD709}">
      <dsp:nvSpPr>
        <dsp:cNvPr id="0" name=""/>
        <dsp:cNvSpPr/>
      </dsp:nvSpPr>
      <dsp:spPr>
        <a:xfrm>
          <a:off x="2068284" y="36517"/>
          <a:ext cx="1946988" cy="2610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Integrovaná stanoviska a vyjádření </a:t>
          </a:r>
        </a:p>
      </dsp:txBody>
      <dsp:txXfrm>
        <a:off x="2081029" y="49262"/>
        <a:ext cx="1921498" cy="235587"/>
      </dsp:txXfrm>
    </dsp:sp>
    <dsp:sp modelId="{75532D7F-E165-45A4-932F-4215A0FC108E}">
      <dsp:nvSpPr>
        <dsp:cNvPr id="0" name=""/>
        <dsp:cNvSpPr/>
      </dsp:nvSpPr>
      <dsp:spPr>
        <a:xfrm>
          <a:off x="5312193" y="0"/>
          <a:ext cx="876907" cy="3416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Orgán JES</a:t>
          </a:r>
          <a:endParaRPr lang="cs-CZ" sz="1400" b="1" kern="1200" dirty="0"/>
        </a:p>
      </dsp:txBody>
      <dsp:txXfrm>
        <a:off x="5328873" y="16680"/>
        <a:ext cx="843547" cy="308322"/>
      </dsp:txXfrm>
    </dsp:sp>
    <dsp:sp modelId="{4E54D3F6-2F51-41A1-A413-1265D73830EB}">
      <dsp:nvSpPr>
        <dsp:cNvPr id="0" name=""/>
        <dsp:cNvSpPr/>
      </dsp:nvSpPr>
      <dsp:spPr>
        <a:xfrm>
          <a:off x="7462140" y="26942"/>
          <a:ext cx="1611447" cy="2610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Stavební úřad </a:t>
          </a:r>
        </a:p>
      </dsp:txBody>
      <dsp:txXfrm>
        <a:off x="7474885" y="39687"/>
        <a:ext cx="1585957" cy="235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02EF7-E82A-450D-B4EC-B33948CABD1A}">
      <dsp:nvSpPr>
        <dsp:cNvPr id="0" name=""/>
        <dsp:cNvSpPr/>
      </dsp:nvSpPr>
      <dsp:spPr>
        <a:xfrm>
          <a:off x="137229" y="381704"/>
          <a:ext cx="1036266" cy="5186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MMR</a:t>
          </a:r>
        </a:p>
      </dsp:txBody>
      <dsp:txXfrm>
        <a:off x="137229" y="381704"/>
        <a:ext cx="1036266" cy="518621"/>
      </dsp:txXfrm>
    </dsp:sp>
    <dsp:sp modelId="{875E2468-350A-44A2-AF81-46356C7A09B0}">
      <dsp:nvSpPr>
        <dsp:cNvPr id="0" name=""/>
        <dsp:cNvSpPr/>
      </dsp:nvSpPr>
      <dsp:spPr>
        <a:xfrm>
          <a:off x="111184" y="1430329"/>
          <a:ext cx="1130661" cy="837702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SOSÚ</a:t>
          </a:r>
        </a:p>
      </dsp:txBody>
      <dsp:txXfrm>
        <a:off x="111184" y="1430329"/>
        <a:ext cx="1130661" cy="837702"/>
      </dsp:txXfrm>
    </dsp:sp>
    <dsp:sp modelId="{4958E200-2748-47FC-BA5B-20C548339FFB}">
      <dsp:nvSpPr>
        <dsp:cNvPr id="0" name=""/>
        <dsp:cNvSpPr/>
      </dsp:nvSpPr>
      <dsp:spPr>
        <a:xfrm>
          <a:off x="101159" y="2598402"/>
          <a:ext cx="1193851" cy="608465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SÚ KÚ</a:t>
          </a:r>
        </a:p>
      </dsp:txBody>
      <dsp:txXfrm>
        <a:off x="101159" y="2598402"/>
        <a:ext cx="1193851" cy="608465"/>
      </dsp:txXfrm>
    </dsp:sp>
    <dsp:sp modelId="{2287D8BF-1464-4916-9F95-D9E2D6BB3863}">
      <dsp:nvSpPr>
        <dsp:cNvPr id="0" name=""/>
        <dsp:cNvSpPr/>
      </dsp:nvSpPr>
      <dsp:spPr>
        <a:xfrm>
          <a:off x="86360" y="3529104"/>
          <a:ext cx="1223450" cy="48030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SÚ ORP</a:t>
          </a:r>
        </a:p>
      </dsp:txBody>
      <dsp:txXfrm>
        <a:off x="86360" y="3529104"/>
        <a:ext cx="1223450" cy="4803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2BB73-DD07-4FD8-8DB3-CA2125749DF1}">
      <dsp:nvSpPr>
        <dsp:cNvPr id="0" name=""/>
        <dsp:cNvSpPr/>
      </dsp:nvSpPr>
      <dsp:spPr>
        <a:xfrm>
          <a:off x="168558" y="88713"/>
          <a:ext cx="1237307" cy="3233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EIA</a:t>
          </a:r>
        </a:p>
      </dsp:txBody>
      <dsp:txXfrm>
        <a:off x="168558" y="88713"/>
        <a:ext cx="1237307" cy="323397"/>
      </dsp:txXfrm>
    </dsp:sp>
    <dsp:sp modelId="{9E8EA5A3-9E6F-4D07-B307-4A0BEE4AE7C3}">
      <dsp:nvSpPr>
        <dsp:cNvPr id="0" name=""/>
        <dsp:cNvSpPr/>
      </dsp:nvSpPr>
      <dsp:spPr>
        <a:xfrm>
          <a:off x="180099" y="457793"/>
          <a:ext cx="1236535" cy="318346"/>
        </a:xfrm>
        <a:prstGeom prst="rect">
          <a:avLst/>
        </a:prstGeom>
        <a:solidFill>
          <a:srgbClr val="C8405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PŘÍRODY</a:t>
          </a:r>
        </a:p>
      </dsp:txBody>
      <dsp:txXfrm>
        <a:off x="180099" y="457793"/>
        <a:ext cx="1236535" cy="318346"/>
      </dsp:txXfrm>
    </dsp:sp>
    <dsp:sp modelId="{3D63D9F5-6C40-41DF-9B1F-176E3EE22982}">
      <dsp:nvSpPr>
        <dsp:cNvPr id="0" name=""/>
        <dsp:cNvSpPr/>
      </dsp:nvSpPr>
      <dsp:spPr>
        <a:xfrm>
          <a:off x="166655" y="804695"/>
          <a:ext cx="1266325" cy="242579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VOD</a:t>
          </a:r>
        </a:p>
      </dsp:txBody>
      <dsp:txXfrm>
        <a:off x="166655" y="804695"/>
        <a:ext cx="1266325" cy="242579"/>
      </dsp:txXfrm>
    </dsp:sp>
    <dsp:sp modelId="{02A102B3-FC27-4E06-9AF5-C4FEF61A5BD3}">
      <dsp:nvSpPr>
        <dsp:cNvPr id="0" name=""/>
        <dsp:cNvSpPr/>
      </dsp:nvSpPr>
      <dsp:spPr>
        <a:xfrm>
          <a:off x="170240" y="1087275"/>
          <a:ext cx="1261247" cy="311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ZPF</a:t>
          </a:r>
        </a:p>
      </dsp:txBody>
      <dsp:txXfrm>
        <a:off x="170240" y="1087275"/>
        <a:ext cx="1261247" cy="311221"/>
      </dsp:txXfrm>
    </dsp:sp>
    <dsp:sp modelId="{667C2941-8EE8-4A35-8BEA-220CC478454B}">
      <dsp:nvSpPr>
        <dsp:cNvPr id="0" name=""/>
        <dsp:cNvSpPr/>
      </dsp:nvSpPr>
      <dsp:spPr>
        <a:xfrm>
          <a:off x="170589" y="1435231"/>
          <a:ext cx="1241745" cy="325045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OVZDUŠÍ</a:t>
          </a:r>
        </a:p>
      </dsp:txBody>
      <dsp:txXfrm>
        <a:off x="170589" y="1435231"/>
        <a:ext cx="1241745" cy="325045"/>
      </dsp:txXfrm>
    </dsp:sp>
    <dsp:sp modelId="{3C59B9A6-C53C-44ED-AB8A-1D1892D2F586}">
      <dsp:nvSpPr>
        <dsp:cNvPr id="0" name=""/>
        <dsp:cNvSpPr/>
      </dsp:nvSpPr>
      <dsp:spPr>
        <a:xfrm>
          <a:off x="170589" y="1797030"/>
          <a:ext cx="1245259" cy="32733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NAKLÁDÁNÍ S ODPADY</a:t>
          </a:r>
        </a:p>
      </dsp:txBody>
      <dsp:txXfrm>
        <a:off x="170589" y="1797030"/>
        <a:ext cx="1245259" cy="327337"/>
      </dsp:txXfrm>
    </dsp:sp>
    <dsp:sp modelId="{E8A7861F-9F6D-4C6A-B30C-F1DF9F285A6E}">
      <dsp:nvSpPr>
        <dsp:cNvPr id="0" name=""/>
        <dsp:cNvSpPr/>
      </dsp:nvSpPr>
      <dsp:spPr>
        <a:xfrm>
          <a:off x="179256" y="2159850"/>
          <a:ext cx="1268869" cy="300958"/>
        </a:xfrm>
        <a:prstGeom prst="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GEOLOGIE</a:t>
          </a:r>
        </a:p>
      </dsp:txBody>
      <dsp:txXfrm>
        <a:off x="179256" y="2159850"/>
        <a:ext cx="1268869" cy="300958"/>
      </dsp:txXfrm>
    </dsp:sp>
    <dsp:sp modelId="{C682CF52-E3A3-45A0-B1D5-A00AC8697479}">
      <dsp:nvSpPr>
        <dsp:cNvPr id="0" name=""/>
        <dsp:cNvSpPr/>
      </dsp:nvSpPr>
      <dsp:spPr>
        <a:xfrm>
          <a:off x="181899" y="2504072"/>
          <a:ext cx="1241246" cy="16976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LESA</a:t>
          </a:r>
        </a:p>
      </dsp:txBody>
      <dsp:txXfrm>
        <a:off x="181899" y="2504072"/>
        <a:ext cx="1241246" cy="169768"/>
      </dsp:txXfrm>
    </dsp:sp>
    <dsp:sp modelId="{D92F7B4A-25E6-4CF1-A266-B30CFFDE2C87}">
      <dsp:nvSpPr>
        <dsp:cNvPr id="0" name=""/>
        <dsp:cNvSpPr/>
      </dsp:nvSpPr>
      <dsp:spPr>
        <a:xfrm>
          <a:off x="162533" y="2700080"/>
          <a:ext cx="1238711" cy="346580"/>
        </a:xfrm>
        <a:prstGeom prst="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PREVENCE ZÁVAŽNÝCH HAVÁRIÍ</a:t>
          </a:r>
        </a:p>
      </dsp:txBody>
      <dsp:txXfrm>
        <a:off x="162533" y="2700080"/>
        <a:ext cx="1238711" cy="3465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5EE56-A50D-45EF-9FD1-0499E8C0F6D2}">
      <dsp:nvSpPr>
        <dsp:cNvPr id="0" name=""/>
        <dsp:cNvSpPr/>
      </dsp:nvSpPr>
      <dsp:spPr>
        <a:xfrm>
          <a:off x="81947" y="9704"/>
          <a:ext cx="1262512" cy="394249"/>
        </a:xfrm>
        <a:prstGeom prst="rect">
          <a:avLst/>
        </a:prstGeom>
        <a:solidFill>
          <a:srgbClr val="C8405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PŘÍRODY</a:t>
          </a:r>
        </a:p>
      </dsp:txBody>
      <dsp:txXfrm>
        <a:off x="81947" y="9704"/>
        <a:ext cx="1262512" cy="394249"/>
      </dsp:txXfrm>
    </dsp:sp>
    <dsp:sp modelId="{3D63D9F5-6C40-41DF-9B1F-176E3EE22982}">
      <dsp:nvSpPr>
        <dsp:cNvPr id="0" name=""/>
        <dsp:cNvSpPr/>
      </dsp:nvSpPr>
      <dsp:spPr>
        <a:xfrm>
          <a:off x="76914" y="454130"/>
          <a:ext cx="1283242" cy="236642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VOD</a:t>
          </a:r>
        </a:p>
      </dsp:txBody>
      <dsp:txXfrm>
        <a:off x="76914" y="454130"/>
        <a:ext cx="1283242" cy="236642"/>
      </dsp:txXfrm>
    </dsp:sp>
    <dsp:sp modelId="{02A102B3-FC27-4E06-9AF5-C4FEF61A5BD3}">
      <dsp:nvSpPr>
        <dsp:cNvPr id="0" name=""/>
        <dsp:cNvSpPr/>
      </dsp:nvSpPr>
      <dsp:spPr>
        <a:xfrm>
          <a:off x="76470" y="696190"/>
          <a:ext cx="1283189" cy="29325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i="0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ZPF</a:t>
          </a:r>
        </a:p>
      </dsp:txBody>
      <dsp:txXfrm>
        <a:off x="76470" y="696190"/>
        <a:ext cx="1283189" cy="293254"/>
      </dsp:txXfrm>
    </dsp:sp>
    <dsp:sp modelId="{3C59B9A6-C53C-44ED-AB8A-1D1892D2F586}">
      <dsp:nvSpPr>
        <dsp:cNvPr id="0" name=""/>
        <dsp:cNvSpPr/>
      </dsp:nvSpPr>
      <dsp:spPr>
        <a:xfrm>
          <a:off x="105669" y="1010879"/>
          <a:ext cx="1249968" cy="383470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 OVZDUŠÍ</a:t>
          </a:r>
        </a:p>
      </dsp:txBody>
      <dsp:txXfrm>
        <a:off x="105669" y="1010879"/>
        <a:ext cx="1249968" cy="383470"/>
      </dsp:txXfrm>
    </dsp:sp>
    <dsp:sp modelId="{E8A7861F-9F6D-4C6A-B30C-F1DF9F285A6E}">
      <dsp:nvSpPr>
        <dsp:cNvPr id="0" name=""/>
        <dsp:cNvSpPr/>
      </dsp:nvSpPr>
      <dsp:spPr>
        <a:xfrm>
          <a:off x="88071" y="1446169"/>
          <a:ext cx="1259620" cy="33916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NAKLÁDÁNÍ S ODPADY</a:t>
          </a:r>
        </a:p>
      </dsp:txBody>
      <dsp:txXfrm>
        <a:off x="88071" y="1446169"/>
        <a:ext cx="1259620" cy="339167"/>
      </dsp:txXfrm>
    </dsp:sp>
    <dsp:sp modelId="{BB1B03DC-AFA1-4BE2-BCC2-1803D871B755}">
      <dsp:nvSpPr>
        <dsp:cNvPr id="0" name=""/>
        <dsp:cNvSpPr/>
      </dsp:nvSpPr>
      <dsp:spPr>
        <a:xfrm>
          <a:off x="95250" y="1846392"/>
          <a:ext cx="1258615" cy="257949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OCHRANA</a:t>
          </a:r>
          <a:r>
            <a:rPr lang="cs-CZ" sz="1100" b="1" kern="1200" baseline="0" dirty="0">
              <a:latin typeface="Roboto" panose="020B0604020202020204" charset="0"/>
              <a:ea typeface="Roboto" panose="020B0604020202020204" charset="0"/>
              <a:cs typeface="Roboto" panose="020B0604020202020204" charset="0"/>
            </a:rPr>
            <a:t> LESA</a:t>
          </a:r>
          <a:endParaRPr lang="cs-CZ" sz="1100" b="1" kern="1200" dirty="0">
            <a:latin typeface="Roboto" panose="020B0604020202020204" charset="0"/>
            <a:ea typeface="Roboto" panose="020B0604020202020204" charset="0"/>
            <a:cs typeface="Roboto" panose="020B0604020202020204" charset="0"/>
          </a:endParaRPr>
        </a:p>
      </dsp:txBody>
      <dsp:txXfrm>
        <a:off x="95250" y="1846392"/>
        <a:ext cx="1258615" cy="257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57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40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45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24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90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1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55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6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48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56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62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9492-8625-45C4-AAF7-12A3BD28856E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3C71C-DC46-4346-9155-4613507FA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39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image" Target="../media/image2.svg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44A84A0-DAB5-4861-81D4-0C409C26A9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745904"/>
              </p:ext>
            </p:extLst>
          </p:nvPr>
        </p:nvGraphicFramePr>
        <p:xfrm>
          <a:off x="-527418" y="1010407"/>
          <a:ext cx="9330692" cy="34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D5B673DF-FBC1-4D0B-9051-7F4B700F4FC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4544012"/>
              </p:ext>
            </p:extLst>
          </p:nvPr>
        </p:nvGraphicFramePr>
        <p:xfrm>
          <a:off x="7283554" y="1401590"/>
          <a:ext cx="1396171" cy="4362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CDFA251E-EF16-4FD8-9564-FE6A49D7EFC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10079080"/>
              </p:ext>
            </p:extLst>
          </p:nvPr>
        </p:nvGraphicFramePr>
        <p:xfrm>
          <a:off x="4585412" y="1556686"/>
          <a:ext cx="1278123" cy="3545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3" name="Zástupný symbol pro obsah 8">
            <a:extLst>
              <a:ext uri="{FF2B5EF4-FFF2-40B4-BE49-F238E27FC236}">
                <a16:creationId xmlns:a16="http://schemas.microsoft.com/office/drawing/2014/main" id="{F0E1E35B-F1CF-4EAC-8F52-E35C257FE3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946333"/>
              </p:ext>
            </p:extLst>
          </p:nvPr>
        </p:nvGraphicFramePr>
        <p:xfrm>
          <a:off x="1522839" y="1363280"/>
          <a:ext cx="1654799" cy="304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4" name="Zástupný symbol pro obsah 8">
            <a:extLst>
              <a:ext uri="{FF2B5EF4-FFF2-40B4-BE49-F238E27FC236}">
                <a16:creationId xmlns:a16="http://schemas.microsoft.com/office/drawing/2014/main" id="{EE15AC54-0F3C-4C00-AFBA-B077A11B98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1588476"/>
              </p:ext>
            </p:extLst>
          </p:nvPr>
        </p:nvGraphicFramePr>
        <p:xfrm>
          <a:off x="1489514" y="4554430"/>
          <a:ext cx="1626549" cy="214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39" name="TextovéPole 38">
            <a:extLst>
              <a:ext uri="{FF2B5EF4-FFF2-40B4-BE49-F238E27FC236}">
                <a16:creationId xmlns:a16="http://schemas.microsoft.com/office/drawing/2014/main" id="{2F4E0936-7738-4F2D-997D-02B57A4FE406}"/>
              </a:ext>
            </a:extLst>
          </p:cNvPr>
          <p:cNvSpPr txBox="1"/>
          <p:nvPr/>
        </p:nvSpPr>
        <p:spPr>
          <a:xfrm>
            <a:off x="4109171" y="4275115"/>
            <a:ext cx="7517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MOŽNOST PŘEZKUMU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4F3DE2E7-3CC6-4899-8FF0-5B5AECA5535A}"/>
              </a:ext>
            </a:extLst>
          </p:cNvPr>
          <p:cNvSpPr txBox="1"/>
          <p:nvPr/>
        </p:nvSpPr>
        <p:spPr>
          <a:xfrm rot="3430336">
            <a:off x="6125378" y="4229401"/>
            <a:ext cx="132789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75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Pouze v případě agendy, kterou má dnes v gesci KÚ</a:t>
            </a:r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2244CCF2-B583-47FC-A3EF-627C07DBCFAE}"/>
              </a:ext>
            </a:extLst>
          </p:cNvPr>
          <p:cNvGrpSpPr/>
          <p:nvPr/>
        </p:nvGrpSpPr>
        <p:grpSpPr>
          <a:xfrm>
            <a:off x="69951" y="1608141"/>
            <a:ext cx="1561616" cy="1417927"/>
            <a:chOff x="614346" y="379399"/>
            <a:chExt cx="1330047" cy="2022958"/>
          </a:xfrm>
        </p:grpSpPr>
        <p:sp>
          <p:nvSpPr>
            <p:cNvPr id="26" name="Obdélník 25">
              <a:extLst>
                <a:ext uri="{FF2B5EF4-FFF2-40B4-BE49-F238E27FC236}">
                  <a16:creationId xmlns:a16="http://schemas.microsoft.com/office/drawing/2014/main" id="{A7B56755-596D-4385-BD49-2849D49D81AD}"/>
                </a:ext>
              </a:extLst>
            </p:cNvPr>
            <p:cNvSpPr/>
            <p:nvPr/>
          </p:nvSpPr>
          <p:spPr>
            <a:xfrm>
              <a:off x="614346" y="379399"/>
              <a:ext cx="1190782" cy="1976541"/>
            </a:xfrm>
            <a:prstGeom prst="rect">
              <a:avLst/>
            </a:prstGeom>
            <a:solidFill>
              <a:srgbClr val="C8405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 sz="1350" dirty="0"/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381F0704-6545-4B82-942B-1B28AD6D87DF}"/>
                </a:ext>
              </a:extLst>
            </p:cNvPr>
            <p:cNvSpPr txBox="1"/>
            <p:nvPr/>
          </p:nvSpPr>
          <p:spPr>
            <a:xfrm>
              <a:off x="625199" y="487386"/>
              <a:ext cx="1319194" cy="191497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t" anchorCtr="0">
              <a:noAutofit/>
            </a:bodyPr>
            <a:lstStyle/>
            <a:p>
              <a:pPr defTabSz="1666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900" b="1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OCHRANA PŘÍRODY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Významné krajinné prvky (ORP)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Nepůvodní druhy (ORP)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Ochrana ptáků (ORP)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Kácení dřevin (ORP)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Náhradní výsadba (ORP)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Ochrana jeskyní (KÚ)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Ochrana krajinného rázu (ORP)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Ochrana památných stromů (ORP)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Výjimky zvláště chráněné druhy (KÚ)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Roboto" panose="020B0604020202020204" charset="0"/>
                  <a:cs typeface="Times New Roman" panose="02020603050405020304" pitchFamily="18" charset="0"/>
                </a:rPr>
                <a:t>Zřizování a rušení veřejně přístupných účelových komunikací (ORP</a:t>
              </a: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48" name="Skupina 47">
            <a:extLst>
              <a:ext uri="{FF2B5EF4-FFF2-40B4-BE49-F238E27FC236}">
                <a16:creationId xmlns:a16="http://schemas.microsoft.com/office/drawing/2014/main" id="{2DD0F7D4-59D7-48E5-B512-8411D0D1B89F}"/>
              </a:ext>
            </a:extLst>
          </p:cNvPr>
          <p:cNvGrpSpPr/>
          <p:nvPr/>
        </p:nvGrpSpPr>
        <p:grpSpPr>
          <a:xfrm>
            <a:off x="69951" y="3012053"/>
            <a:ext cx="1447228" cy="815315"/>
            <a:chOff x="577504" y="661580"/>
            <a:chExt cx="1055942" cy="1741856"/>
          </a:xfrm>
        </p:grpSpPr>
        <p:sp>
          <p:nvSpPr>
            <p:cNvPr id="49" name="Obdélník 48">
              <a:extLst>
                <a:ext uri="{FF2B5EF4-FFF2-40B4-BE49-F238E27FC236}">
                  <a16:creationId xmlns:a16="http://schemas.microsoft.com/office/drawing/2014/main" id="{BB351534-A83E-45FE-9189-3D99137F972F}"/>
                </a:ext>
              </a:extLst>
            </p:cNvPr>
            <p:cNvSpPr/>
            <p:nvPr/>
          </p:nvSpPr>
          <p:spPr>
            <a:xfrm>
              <a:off x="577504" y="661580"/>
              <a:ext cx="1023496" cy="174185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TextovéPole 53">
              <a:extLst>
                <a:ext uri="{FF2B5EF4-FFF2-40B4-BE49-F238E27FC236}">
                  <a16:creationId xmlns:a16="http://schemas.microsoft.com/office/drawing/2014/main" id="{7672CB9A-620A-41E7-A803-41067828247A}"/>
                </a:ext>
              </a:extLst>
            </p:cNvPr>
            <p:cNvSpPr txBox="1"/>
            <p:nvPr/>
          </p:nvSpPr>
          <p:spPr>
            <a:xfrm>
              <a:off x="609950" y="799595"/>
              <a:ext cx="1023496" cy="771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t" anchorCtr="0">
              <a:noAutofit/>
            </a:bodyPr>
            <a:lstStyle/>
            <a:p>
              <a:pPr defTabSz="1666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9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OCHRANA VOD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Souhlas ke stavbám, které mohou ovlivnit vodní poměry (KÚ, 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Dotčení veřejných zájmů chráněných podle vodního zákona (KÚ, 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Rozhodování o věcech hraničních vod (KÚ)</a:t>
              </a:r>
            </a:p>
          </p:txBody>
        </p:sp>
      </p:grpSp>
      <p:grpSp>
        <p:nvGrpSpPr>
          <p:cNvPr id="35" name="Skupina 34">
            <a:extLst>
              <a:ext uri="{FF2B5EF4-FFF2-40B4-BE49-F238E27FC236}">
                <a16:creationId xmlns:a16="http://schemas.microsoft.com/office/drawing/2014/main" id="{EC1D8F41-7EDA-469C-87B7-4F63057FB11F}"/>
              </a:ext>
            </a:extLst>
          </p:cNvPr>
          <p:cNvGrpSpPr/>
          <p:nvPr/>
        </p:nvGrpSpPr>
        <p:grpSpPr>
          <a:xfrm>
            <a:off x="82888" y="3856385"/>
            <a:ext cx="1379349" cy="553801"/>
            <a:chOff x="560931" y="1441207"/>
            <a:chExt cx="1031299" cy="2051588"/>
          </a:xfrm>
        </p:grpSpPr>
        <p:sp>
          <p:nvSpPr>
            <p:cNvPr id="36" name="Obdélník 35">
              <a:extLst>
                <a:ext uri="{FF2B5EF4-FFF2-40B4-BE49-F238E27FC236}">
                  <a16:creationId xmlns:a16="http://schemas.microsoft.com/office/drawing/2014/main" id="{894D67BC-C1C0-42F8-9A90-47376E568F15}"/>
                </a:ext>
              </a:extLst>
            </p:cNvPr>
            <p:cNvSpPr/>
            <p:nvPr/>
          </p:nvSpPr>
          <p:spPr>
            <a:xfrm>
              <a:off x="568734" y="1507404"/>
              <a:ext cx="1023496" cy="198451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188CCA4F-95AF-45AA-AEB0-0AA91913C555}"/>
                </a:ext>
              </a:extLst>
            </p:cNvPr>
            <p:cNvSpPr txBox="1"/>
            <p:nvPr/>
          </p:nvSpPr>
          <p:spPr>
            <a:xfrm>
              <a:off x="560931" y="1441207"/>
              <a:ext cx="989673" cy="20515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t" anchorCtr="0">
              <a:noAutofit/>
            </a:bodyPr>
            <a:lstStyle/>
            <a:p>
              <a:pPr defTabSz="1666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9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OCHRANA ZPF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Souhlas s odnětím půdy ze ZPF (MŽP, správy NP, KÚ, ORP)</a:t>
              </a:r>
            </a:p>
            <a:p>
              <a:pPr marL="42862" lvl="1" indent="-42862" defTabSz="266693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Souhlas se změnou kultury (ORP)</a:t>
              </a:r>
            </a:p>
          </p:txBody>
        </p:sp>
      </p:grp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BF94C88A-D94B-4547-86AC-61A139D7695E}"/>
              </a:ext>
            </a:extLst>
          </p:cNvPr>
          <p:cNvSpPr txBox="1"/>
          <p:nvPr/>
        </p:nvSpPr>
        <p:spPr>
          <a:xfrm>
            <a:off x="76634" y="4511105"/>
            <a:ext cx="1379349" cy="84350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t" anchorCtr="0">
            <a:noAutofit/>
          </a:bodyPr>
          <a:lstStyle/>
          <a:p>
            <a:pPr defTabSz="16668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OCHRANA OVZDUŠÍ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Vyjádření ke stacionárním zdrojům podle přílohy č. 2 ZOOZ (KÚ)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Záměry vybraných pozemních komunikací a parkovišť (MŽP)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Záměry ostatních pozemních komunikací a parkovišť (ČIŽP)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cs-CZ" sz="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359D0B31-B2B4-4EEF-A622-B29FB1EF3B57}"/>
              </a:ext>
            </a:extLst>
          </p:cNvPr>
          <p:cNvSpPr txBox="1"/>
          <p:nvPr/>
        </p:nvSpPr>
        <p:spPr>
          <a:xfrm>
            <a:off x="86477" y="5413224"/>
            <a:ext cx="1379349" cy="576268"/>
          </a:xfrm>
          <a:prstGeom prst="rect">
            <a:avLst/>
          </a:prstGeom>
          <a:solidFill>
            <a:srgbClr val="7030A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t" anchorCtr="0">
            <a:noAutofit/>
          </a:bodyPr>
          <a:lstStyle/>
          <a:p>
            <a:pPr defTabSz="16668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NAKLÁDÁNÍ S ODPADY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Terénní úpravy a odstranění stavby (ORP)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Změna dokončené stavby (ORP)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Zřízení zařízení k nakládání s odpady (ORP)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cs-CZ" sz="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0C135D6B-09CD-4945-8671-525BA36E39E4}"/>
              </a:ext>
            </a:extLst>
          </p:cNvPr>
          <p:cNvSpPr txBox="1"/>
          <p:nvPr/>
        </p:nvSpPr>
        <p:spPr>
          <a:xfrm>
            <a:off x="4109172" y="2274502"/>
            <a:ext cx="734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MOŽNOST PŘEZKUMU</a:t>
            </a:r>
          </a:p>
        </p:txBody>
      </p:sp>
      <p:sp>
        <p:nvSpPr>
          <p:cNvPr id="65" name="Pravá složená závorka 64">
            <a:extLst>
              <a:ext uri="{FF2B5EF4-FFF2-40B4-BE49-F238E27FC236}">
                <a16:creationId xmlns:a16="http://schemas.microsoft.com/office/drawing/2014/main" id="{B09417AD-24E7-465E-B08F-4FE6780DD11D}"/>
              </a:ext>
            </a:extLst>
          </p:cNvPr>
          <p:cNvSpPr/>
          <p:nvPr/>
        </p:nvSpPr>
        <p:spPr>
          <a:xfrm>
            <a:off x="2859542" y="1401590"/>
            <a:ext cx="1486074" cy="3081001"/>
          </a:xfrm>
          <a:prstGeom prst="rightBrace">
            <a:avLst>
              <a:gd name="adj1" fmla="val 8333"/>
              <a:gd name="adj2" fmla="val 50623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b="1" dirty="0"/>
          </a:p>
        </p:txBody>
      </p:sp>
      <p:sp>
        <p:nvSpPr>
          <p:cNvPr id="66" name="Pravá složená závorka 65">
            <a:extLst>
              <a:ext uri="{FF2B5EF4-FFF2-40B4-BE49-F238E27FC236}">
                <a16:creationId xmlns:a16="http://schemas.microsoft.com/office/drawing/2014/main" id="{DF00632F-D23D-466A-A115-91DBA168176D}"/>
              </a:ext>
            </a:extLst>
          </p:cNvPr>
          <p:cNvSpPr/>
          <p:nvPr/>
        </p:nvSpPr>
        <p:spPr>
          <a:xfrm>
            <a:off x="2863635" y="4554431"/>
            <a:ext cx="1364787" cy="2148222"/>
          </a:xfrm>
          <a:prstGeom prst="rightBrace">
            <a:avLst>
              <a:gd name="adj1" fmla="val 8333"/>
              <a:gd name="adj2" fmla="val 5040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b="1" dirty="0"/>
          </a:p>
        </p:txBody>
      </p:sp>
      <p:cxnSp>
        <p:nvCxnSpPr>
          <p:cNvPr id="72" name="Přímá spojnice se šipkou 71">
            <a:extLst>
              <a:ext uri="{FF2B5EF4-FFF2-40B4-BE49-F238E27FC236}">
                <a16:creationId xmlns:a16="http://schemas.microsoft.com/office/drawing/2014/main" id="{F6146EE0-B490-435B-A231-DAB52F7F9E26}"/>
              </a:ext>
            </a:extLst>
          </p:cNvPr>
          <p:cNvCxnSpPr>
            <a:cxnSpLocks/>
          </p:cNvCxnSpPr>
          <p:nvPr/>
        </p:nvCxnSpPr>
        <p:spPr>
          <a:xfrm>
            <a:off x="4109171" y="2947548"/>
            <a:ext cx="4806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>
            <a:extLst>
              <a:ext uri="{FF2B5EF4-FFF2-40B4-BE49-F238E27FC236}">
                <a16:creationId xmlns:a16="http://schemas.microsoft.com/office/drawing/2014/main" id="{284D9F97-5841-4C27-93FF-3D563777DBD4}"/>
              </a:ext>
            </a:extLst>
          </p:cNvPr>
          <p:cNvCxnSpPr>
            <a:cxnSpLocks/>
          </p:cNvCxnSpPr>
          <p:nvPr/>
        </p:nvCxnSpPr>
        <p:spPr>
          <a:xfrm>
            <a:off x="4052179" y="5643946"/>
            <a:ext cx="47212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bdélník 78">
            <a:extLst>
              <a:ext uri="{FF2B5EF4-FFF2-40B4-BE49-F238E27FC236}">
                <a16:creationId xmlns:a16="http://schemas.microsoft.com/office/drawing/2014/main" id="{807C9BED-15D8-4D35-94A9-47463EDC9475}"/>
              </a:ext>
            </a:extLst>
          </p:cNvPr>
          <p:cNvSpPr/>
          <p:nvPr/>
        </p:nvSpPr>
        <p:spPr>
          <a:xfrm>
            <a:off x="4627338" y="1477141"/>
            <a:ext cx="1533365" cy="7696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75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MŽP</a:t>
            </a:r>
          </a:p>
        </p:txBody>
      </p:sp>
      <p:sp>
        <p:nvSpPr>
          <p:cNvPr id="81" name="Obdélník 80">
            <a:extLst>
              <a:ext uri="{FF2B5EF4-FFF2-40B4-BE49-F238E27FC236}">
                <a16:creationId xmlns:a16="http://schemas.microsoft.com/office/drawing/2014/main" id="{8A102A6D-1B05-4E18-92A5-0BE6463CA7AB}"/>
              </a:ext>
            </a:extLst>
          </p:cNvPr>
          <p:cNvSpPr/>
          <p:nvPr/>
        </p:nvSpPr>
        <p:spPr>
          <a:xfrm>
            <a:off x="4573694" y="4777874"/>
            <a:ext cx="1528907" cy="1334061"/>
          </a:xfrm>
          <a:prstGeom prst="rect">
            <a:avLst/>
          </a:prstGeom>
          <a:blipFill dpi="0" rotWithShape="1"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75" dirty="0">
                <a:solidFill>
                  <a:srgbClr val="99FF66"/>
                </a:solidFill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ORP</a:t>
            </a:r>
          </a:p>
        </p:txBody>
      </p:sp>
      <p:cxnSp>
        <p:nvCxnSpPr>
          <p:cNvPr id="88" name="Přímá spojnice se šipkou 87">
            <a:extLst>
              <a:ext uri="{FF2B5EF4-FFF2-40B4-BE49-F238E27FC236}">
                <a16:creationId xmlns:a16="http://schemas.microsoft.com/office/drawing/2014/main" id="{86889C74-1391-403D-ABDA-001D00B2C143}"/>
              </a:ext>
            </a:extLst>
          </p:cNvPr>
          <p:cNvCxnSpPr>
            <a:cxnSpLocks/>
          </p:cNvCxnSpPr>
          <p:nvPr/>
        </p:nvCxnSpPr>
        <p:spPr>
          <a:xfrm>
            <a:off x="6187841" y="3022013"/>
            <a:ext cx="1196871" cy="11528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nice se šipkou 89">
            <a:extLst>
              <a:ext uri="{FF2B5EF4-FFF2-40B4-BE49-F238E27FC236}">
                <a16:creationId xmlns:a16="http://schemas.microsoft.com/office/drawing/2014/main" id="{DF8902F3-1101-4030-9D26-AE8E51A59975}"/>
              </a:ext>
            </a:extLst>
          </p:cNvPr>
          <p:cNvCxnSpPr>
            <a:cxnSpLocks/>
            <a:stCxn id="81" idx="3"/>
          </p:cNvCxnSpPr>
          <p:nvPr/>
        </p:nvCxnSpPr>
        <p:spPr>
          <a:xfrm flipV="1">
            <a:off x="6102601" y="5267447"/>
            <a:ext cx="1282111" cy="1774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se šipkou 91">
            <a:extLst>
              <a:ext uri="{FF2B5EF4-FFF2-40B4-BE49-F238E27FC236}">
                <a16:creationId xmlns:a16="http://schemas.microsoft.com/office/drawing/2014/main" id="{360F66B5-0A5E-4F98-9A14-3D68741DDC90}"/>
              </a:ext>
            </a:extLst>
          </p:cNvPr>
          <p:cNvCxnSpPr>
            <a:cxnSpLocks/>
          </p:cNvCxnSpPr>
          <p:nvPr/>
        </p:nvCxnSpPr>
        <p:spPr>
          <a:xfrm>
            <a:off x="6147549" y="3052903"/>
            <a:ext cx="1237163" cy="1886951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ys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4" name="Přímá spojnice se šipkou 93">
            <a:extLst>
              <a:ext uri="{FF2B5EF4-FFF2-40B4-BE49-F238E27FC236}">
                <a16:creationId xmlns:a16="http://schemas.microsoft.com/office/drawing/2014/main" id="{F84EE68C-F4D9-4CED-A11F-3A3144087E15}"/>
              </a:ext>
            </a:extLst>
          </p:cNvPr>
          <p:cNvCxnSpPr>
            <a:cxnSpLocks/>
          </p:cNvCxnSpPr>
          <p:nvPr/>
        </p:nvCxnSpPr>
        <p:spPr>
          <a:xfrm>
            <a:off x="6213804" y="2943073"/>
            <a:ext cx="1196871" cy="73423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ovéPole 94">
            <a:extLst>
              <a:ext uri="{FF2B5EF4-FFF2-40B4-BE49-F238E27FC236}">
                <a16:creationId xmlns:a16="http://schemas.microsoft.com/office/drawing/2014/main" id="{F56403E5-420A-4324-A747-FA17210F665F}"/>
              </a:ext>
            </a:extLst>
          </p:cNvPr>
          <p:cNvSpPr txBox="1"/>
          <p:nvPr/>
        </p:nvSpPr>
        <p:spPr>
          <a:xfrm rot="10974519" flipV="1">
            <a:off x="6221187" y="2778471"/>
            <a:ext cx="1250574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75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VYHRAZENÉ STAVBY </a:t>
            </a:r>
          </a:p>
        </p:txBody>
      </p:sp>
      <p:sp>
        <p:nvSpPr>
          <p:cNvPr id="110" name="Šipka: nahoru 109">
            <a:extLst>
              <a:ext uri="{FF2B5EF4-FFF2-40B4-BE49-F238E27FC236}">
                <a16:creationId xmlns:a16="http://schemas.microsoft.com/office/drawing/2014/main" id="{FEC7A761-AD62-44DA-9A82-392C94810845}"/>
              </a:ext>
            </a:extLst>
          </p:cNvPr>
          <p:cNvSpPr/>
          <p:nvPr/>
        </p:nvSpPr>
        <p:spPr>
          <a:xfrm>
            <a:off x="4866856" y="3800096"/>
            <a:ext cx="45719" cy="977778"/>
          </a:xfrm>
          <a:prstGeom prst="up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11" name="Šipka: nahoru 110">
            <a:extLst>
              <a:ext uri="{FF2B5EF4-FFF2-40B4-BE49-F238E27FC236}">
                <a16:creationId xmlns:a16="http://schemas.microsoft.com/office/drawing/2014/main" id="{0D2A817B-D490-40BE-81C6-668568F576FB}"/>
              </a:ext>
            </a:extLst>
          </p:cNvPr>
          <p:cNvSpPr/>
          <p:nvPr/>
        </p:nvSpPr>
        <p:spPr>
          <a:xfrm>
            <a:off x="4824746" y="2318750"/>
            <a:ext cx="45719" cy="292751"/>
          </a:xfrm>
          <a:prstGeom prst="upArrow">
            <a:avLst>
              <a:gd name="adj1" fmla="val 50000"/>
              <a:gd name="adj2" fmla="val 59121"/>
            </a:avLst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21" name="Obdélník 120">
            <a:extLst>
              <a:ext uri="{FF2B5EF4-FFF2-40B4-BE49-F238E27FC236}">
                <a16:creationId xmlns:a16="http://schemas.microsoft.com/office/drawing/2014/main" id="{A0D7E483-1D31-41FD-ABFC-0DA3294B2C7A}"/>
              </a:ext>
            </a:extLst>
          </p:cNvPr>
          <p:cNvSpPr/>
          <p:nvPr/>
        </p:nvSpPr>
        <p:spPr>
          <a:xfrm>
            <a:off x="4409312" y="2566234"/>
            <a:ext cx="1974395" cy="1366172"/>
          </a:xfrm>
          <a:prstGeom prst="rect">
            <a:avLst/>
          </a:prstGeom>
          <a:blipFill dpi="0" rotWithShape="1"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75" dirty="0">
                <a:solidFill>
                  <a:srgbClr val="99FF66"/>
                </a:solidFill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KÚ</a:t>
            </a:r>
          </a:p>
        </p:txBody>
      </p:sp>
      <p:sp>
        <p:nvSpPr>
          <p:cNvPr id="122" name="TextovéPole 121">
            <a:extLst>
              <a:ext uri="{FF2B5EF4-FFF2-40B4-BE49-F238E27FC236}">
                <a16:creationId xmlns:a16="http://schemas.microsoft.com/office/drawing/2014/main" id="{5BEA86DC-1837-4BE3-80D7-DD1CB94BC445}"/>
              </a:ext>
            </a:extLst>
          </p:cNvPr>
          <p:cNvSpPr txBox="1"/>
          <p:nvPr/>
        </p:nvSpPr>
        <p:spPr>
          <a:xfrm>
            <a:off x="4099766" y="3057787"/>
            <a:ext cx="6107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VYDÁVÁ</a:t>
            </a:r>
          </a:p>
        </p:txBody>
      </p:sp>
      <p:sp>
        <p:nvSpPr>
          <p:cNvPr id="123" name="TextovéPole 122">
            <a:extLst>
              <a:ext uri="{FF2B5EF4-FFF2-40B4-BE49-F238E27FC236}">
                <a16:creationId xmlns:a16="http://schemas.microsoft.com/office/drawing/2014/main" id="{0A7A5CFF-6263-46BB-BC9D-08AEAF6FB930}"/>
              </a:ext>
            </a:extLst>
          </p:cNvPr>
          <p:cNvSpPr txBox="1"/>
          <p:nvPr/>
        </p:nvSpPr>
        <p:spPr>
          <a:xfrm>
            <a:off x="4126988" y="5717832"/>
            <a:ext cx="64207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VYDÁVÁ</a:t>
            </a:r>
          </a:p>
        </p:txBody>
      </p:sp>
      <p:sp>
        <p:nvSpPr>
          <p:cNvPr id="125" name="TextovéPole 124">
            <a:extLst>
              <a:ext uri="{FF2B5EF4-FFF2-40B4-BE49-F238E27FC236}">
                <a16:creationId xmlns:a16="http://schemas.microsoft.com/office/drawing/2014/main" id="{4FD0491C-FECB-461A-9233-859A9619C317}"/>
              </a:ext>
            </a:extLst>
          </p:cNvPr>
          <p:cNvSpPr txBox="1"/>
          <p:nvPr/>
        </p:nvSpPr>
        <p:spPr>
          <a:xfrm>
            <a:off x="3922883" y="6174038"/>
            <a:ext cx="38626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/>
            <a:r>
              <a:rPr lang="cs-CZ" sz="1350" b="1" dirty="0">
                <a:latin typeface="roboto"/>
              </a:rPr>
              <a:t>9 ZÁKONŮ V 1 STANOVISKU JES</a:t>
            </a: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id="{CC22EB0D-CE46-4076-832C-BEC7AB11D081}"/>
              </a:ext>
            </a:extLst>
          </p:cNvPr>
          <p:cNvSpPr txBox="1"/>
          <p:nvPr/>
        </p:nvSpPr>
        <p:spPr>
          <a:xfrm>
            <a:off x="7438641" y="3751016"/>
            <a:ext cx="12085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MOŽNOST ODVOLÁNÍ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id="{121A7E6C-8C8D-4916-A381-708FB8C67C59}"/>
              </a:ext>
            </a:extLst>
          </p:cNvPr>
          <p:cNvSpPr txBox="1"/>
          <p:nvPr/>
        </p:nvSpPr>
        <p:spPr>
          <a:xfrm>
            <a:off x="7464279" y="4702079"/>
            <a:ext cx="13332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MOŽNOST ODVOLÁNÍ</a:t>
            </a:r>
          </a:p>
        </p:txBody>
      </p:sp>
      <p:sp>
        <p:nvSpPr>
          <p:cNvPr id="128" name="TextovéPole 127">
            <a:extLst>
              <a:ext uri="{FF2B5EF4-FFF2-40B4-BE49-F238E27FC236}">
                <a16:creationId xmlns:a16="http://schemas.microsoft.com/office/drawing/2014/main" id="{B692B5B8-78EF-4285-9CEF-0091B056A268}"/>
              </a:ext>
            </a:extLst>
          </p:cNvPr>
          <p:cNvSpPr txBox="1"/>
          <p:nvPr/>
        </p:nvSpPr>
        <p:spPr>
          <a:xfrm>
            <a:off x="5773782" y="1085231"/>
            <a:ext cx="102822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PODKLAD PRO </a:t>
            </a:r>
          </a:p>
        </p:txBody>
      </p:sp>
      <p:sp>
        <p:nvSpPr>
          <p:cNvPr id="130" name="TextovéPole 129">
            <a:extLst>
              <a:ext uri="{FF2B5EF4-FFF2-40B4-BE49-F238E27FC236}">
                <a16:creationId xmlns:a16="http://schemas.microsoft.com/office/drawing/2014/main" id="{BD1EB3C4-9211-4DDB-9D47-C61839FCC63D}"/>
              </a:ext>
            </a:extLst>
          </p:cNvPr>
          <p:cNvSpPr txBox="1"/>
          <p:nvPr/>
        </p:nvSpPr>
        <p:spPr>
          <a:xfrm>
            <a:off x="3922883" y="1074660"/>
            <a:ext cx="6107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VYDÁVÁ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CE68E99C-837E-406C-8953-C0B69271B04A}"/>
              </a:ext>
            </a:extLst>
          </p:cNvPr>
          <p:cNvSpPr txBox="1"/>
          <p:nvPr/>
        </p:nvSpPr>
        <p:spPr>
          <a:xfrm>
            <a:off x="7395147" y="2528624"/>
            <a:ext cx="125201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50" b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MOŽNOST ODVOLÁNÍ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64532BE0-82D5-4473-8031-C2808D628644}"/>
              </a:ext>
            </a:extLst>
          </p:cNvPr>
          <p:cNvSpPr txBox="1"/>
          <p:nvPr/>
        </p:nvSpPr>
        <p:spPr>
          <a:xfrm>
            <a:off x="91849" y="6051983"/>
            <a:ext cx="1391350" cy="69580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t" anchorCtr="0">
            <a:noAutofit/>
          </a:bodyPr>
          <a:lstStyle/>
          <a:p>
            <a:pPr defTabSz="16668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PREVENCE ZÁVAŽNÝCH HAVÁRIÍ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Závazné stanovisko v řízení o odstranění nebo dodatečné povolení stavby (KÚ)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Realizace záměrů v dosahu havarijních projevů. (KÚ)</a:t>
            </a:r>
          </a:p>
        </p:txBody>
      </p: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F4049126-36B7-4429-81B0-0438453EB236}"/>
              </a:ext>
            </a:extLst>
          </p:cNvPr>
          <p:cNvSpPr txBox="1"/>
          <p:nvPr/>
        </p:nvSpPr>
        <p:spPr>
          <a:xfrm>
            <a:off x="95505" y="1108086"/>
            <a:ext cx="1361291" cy="47103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t" anchorCtr="0">
            <a:noAutofit/>
          </a:bodyPr>
          <a:lstStyle/>
          <a:p>
            <a:pPr defTabSz="16668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900" b="1" dirty="0">
                <a:solidFill>
                  <a:schemeClr val="bg1"/>
                </a:solidFill>
                <a:latin typeface="Calibri" panose="020F0502020204030204" pitchFamily="34" charset="0"/>
                <a:ea typeface="Roboto" panose="020B0604020202020204" charset="0"/>
                <a:cs typeface="Times New Roman" panose="02020603050405020304" pitchFamily="18" charset="0"/>
              </a:rPr>
              <a:t>GEOLOGIE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solidFill>
                  <a:schemeClr val="bg1"/>
                </a:solidFill>
                <a:latin typeface="Calibri" panose="020F0502020204030204" pitchFamily="34" charset="0"/>
                <a:ea typeface="Roboto" panose="020B0604020202020204" charset="0"/>
                <a:cs typeface="Times New Roman" panose="02020603050405020304" pitchFamily="18" charset="0"/>
              </a:rPr>
              <a:t>Vyjádření z hlediska zvláštních podmínek geologické stavby území (MŽP)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74CDB71-B725-475F-98BE-50FA11F71111}"/>
              </a:ext>
            </a:extLst>
          </p:cNvPr>
          <p:cNvCxnSpPr/>
          <p:nvPr/>
        </p:nvCxnSpPr>
        <p:spPr>
          <a:xfrm flipV="1">
            <a:off x="7464279" y="4606826"/>
            <a:ext cx="0" cy="311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0E1C430E-9864-4428-B9FB-4CD13FED8C65}"/>
              </a:ext>
            </a:extLst>
          </p:cNvPr>
          <p:cNvCxnSpPr/>
          <p:nvPr/>
        </p:nvCxnSpPr>
        <p:spPr>
          <a:xfrm flipV="1">
            <a:off x="7438641" y="3652840"/>
            <a:ext cx="0" cy="343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4A9A31AA-479D-4D70-90A9-CAB84E6430CB}"/>
              </a:ext>
            </a:extLst>
          </p:cNvPr>
          <p:cNvCxnSpPr>
            <a:cxnSpLocks/>
          </p:cNvCxnSpPr>
          <p:nvPr/>
        </p:nvCxnSpPr>
        <p:spPr>
          <a:xfrm flipV="1">
            <a:off x="7450297" y="2325779"/>
            <a:ext cx="0" cy="480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DCE055E4-86FC-4A13-BB55-5AC5415CA767}"/>
              </a:ext>
            </a:extLst>
          </p:cNvPr>
          <p:cNvSpPr txBox="1"/>
          <p:nvPr/>
        </p:nvSpPr>
        <p:spPr>
          <a:xfrm>
            <a:off x="93663" y="462462"/>
            <a:ext cx="1361291" cy="589477"/>
          </a:xfrm>
          <a:prstGeom prst="rect">
            <a:avLst/>
          </a:prstGeom>
          <a:solidFill>
            <a:srgbClr val="00B05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t" anchorCtr="0">
            <a:noAutofit/>
          </a:bodyPr>
          <a:lstStyle/>
          <a:p>
            <a:pPr defTabSz="16668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900" b="1" dirty="0">
                <a:solidFill>
                  <a:schemeClr val="bg1"/>
                </a:solidFill>
                <a:latin typeface="Calibri" panose="020F0502020204030204" pitchFamily="34" charset="0"/>
                <a:ea typeface="Roboto" panose="020B0604020202020204" charset="0"/>
                <a:cs typeface="Times New Roman" panose="02020603050405020304" pitchFamily="18" charset="0"/>
              </a:rPr>
              <a:t>OCHRANA LESA</a:t>
            </a:r>
          </a:p>
          <a:p>
            <a:pPr marL="42862" lvl="1" indent="-42862" defTabSz="26669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cs-CZ" sz="600" dirty="0">
                <a:solidFill>
                  <a:schemeClr val="bg1"/>
                </a:solidFill>
                <a:latin typeface="Calibri" panose="020F0502020204030204" pitchFamily="34" charset="0"/>
                <a:ea typeface="Roboto" panose="020B0604020202020204" charset="0"/>
                <a:cs typeface="Times New Roman" panose="02020603050405020304" pitchFamily="18" charset="0"/>
              </a:rPr>
              <a:t>Stanovisko orgánu státní správy lesů k odnětí půdy z PUPFL a k umístění stavby, kterým budou dotčené PUPFL nebo ochranné pásmo lesa (ORP, KÚ)</a:t>
            </a:r>
          </a:p>
        </p:txBody>
      </p:sp>
    </p:spTree>
    <p:extLst>
      <p:ext uri="{BB962C8B-B14F-4D97-AF65-F5344CB8AC3E}">
        <p14:creationId xmlns:p14="http://schemas.microsoft.com/office/powerpoint/2010/main" val="13300236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878</TotalTime>
  <Words>333</Words>
  <Application>Microsoft Office PowerPoint</Application>
  <PresentationFormat>Předvádění na obrazovce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Roboto</vt:lpstr>
      <vt:lpstr>Times New Roman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Dominika Pospíšilová</cp:lastModifiedBy>
  <cp:revision>93</cp:revision>
  <cp:lastPrinted>2022-03-09T16:08:38Z</cp:lastPrinted>
  <dcterms:created xsi:type="dcterms:W3CDTF">2022-03-01T11:01:28Z</dcterms:created>
  <dcterms:modified xsi:type="dcterms:W3CDTF">2022-04-06T15:26:41Z</dcterms:modified>
</cp:coreProperties>
</file>