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3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4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5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6.xml" ContentType="application/vnd.openxmlformats-officedocument.presentationml.notesSlide+xml"/>
  <Override PartName="/ppt/theme/themeOverride6.xml" ContentType="application/vnd.openxmlformats-officedocument.themeOverride+xml"/>
  <Override PartName="/ppt/notesSlides/notesSlide7.xml" ContentType="application/vnd.openxmlformats-officedocument.presentationml.notesSlide+xml"/>
  <Override PartName="/ppt/theme/themeOverride7.xml" ContentType="application/vnd.openxmlformats-officedocument.themeOverride+xml"/>
  <Override PartName="/ppt/notesSlides/notesSlide8.xml" ContentType="application/vnd.openxmlformats-officedocument.presentationml.notesSlide+xml"/>
  <Override PartName="/ppt/theme/themeOverride8.xml" ContentType="application/vnd.openxmlformats-officedocument.themeOverride+xml"/>
  <Override PartName="/ppt/notesSlides/notesSlide9.xml" ContentType="application/vnd.openxmlformats-officedocument.presentationml.notesSlide+xml"/>
  <Override PartName="/ppt/theme/themeOverride9.xml" ContentType="application/vnd.openxmlformats-officedocument.themeOverride+xml"/>
  <Override PartName="/ppt/notesSlides/notesSlide10.xml" ContentType="application/vnd.openxmlformats-officedocument.presentationml.notesSlide+xml"/>
  <Override PartName="/ppt/theme/themeOverride10.xml" ContentType="application/vnd.openxmlformats-officedocument.themeOverride+xml"/>
  <Override PartName="/ppt/notesSlides/notesSlide11.xml" ContentType="application/vnd.openxmlformats-officedocument.presentationml.notesSlide+xml"/>
  <Override PartName="/ppt/theme/themeOverride11.xml" ContentType="application/vnd.openxmlformats-officedocument.themeOverride+xml"/>
  <Override PartName="/ppt/notesSlides/notesSlide12.xml" ContentType="application/vnd.openxmlformats-officedocument.presentationml.notesSlide+xml"/>
  <Override PartName="/ppt/theme/themeOverride12.xml" ContentType="application/vnd.openxmlformats-officedocument.themeOverride+xml"/>
  <Override PartName="/ppt/notesSlides/notesSlide13.xml" ContentType="application/vnd.openxmlformats-officedocument.presentationml.notesSlide+xml"/>
  <Override PartName="/ppt/theme/themeOverride13.xml" ContentType="application/vnd.openxmlformats-officedocument.themeOverride+xml"/>
  <Override PartName="/ppt/notesSlides/notesSlide14.xml" ContentType="application/vnd.openxmlformats-officedocument.presentationml.notesSlide+xml"/>
  <Override PartName="/ppt/theme/themeOverride14.xml" ContentType="application/vnd.openxmlformats-officedocument.themeOverride+xml"/>
  <Override PartName="/ppt/notesSlides/notesSlide15.xml" ContentType="application/vnd.openxmlformats-officedocument.presentationml.notesSlide+xml"/>
  <Override PartName="/ppt/theme/themeOverride15.xml" ContentType="application/vnd.openxmlformats-officedocument.themeOverride+xml"/>
  <Override PartName="/ppt/notesSlides/notesSlide16.xml" ContentType="application/vnd.openxmlformats-officedocument.presentationml.notesSlide+xml"/>
  <Override PartName="/ppt/theme/themeOverride16.xml" ContentType="application/vnd.openxmlformats-officedocument.themeOverride+xml"/>
  <Override PartName="/ppt/notesSlides/notesSlide17.xml" ContentType="application/vnd.openxmlformats-officedocument.presentationml.notesSlide+xml"/>
  <Override PartName="/ppt/theme/themeOverride17.xml" ContentType="application/vnd.openxmlformats-officedocument.themeOverride+xml"/>
  <Override PartName="/ppt/notesSlides/notesSlide18.xml" ContentType="application/vnd.openxmlformats-officedocument.presentationml.notesSlide+xml"/>
  <Override PartName="/ppt/theme/themeOverride18.xml" ContentType="application/vnd.openxmlformats-officedocument.themeOverride+xml"/>
  <Override PartName="/ppt/notesSlides/notesSlide19.xml" ContentType="application/vnd.openxmlformats-officedocument.presentationml.notesSlide+xml"/>
  <Override PartName="/ppt/theme/themeOverride19.xml" ContentType="application/vnd.openxmlformats-officedocument.themeOverride+xml"/>
  <Override PartName="/ppt/notesSlides/notesSlide20.xml" ContentType="application/vnd.openxmlformats-officedocument.presentationml.notesSlide+xml"/>
  <Override PartName="/ppt/theme/themeOverride20.xml" ContentType="application/vnd.openxmlformats-officedocument.themeOverride+xml"/>
  <Override PartName="/ppt/notesSlides/notesSlide21.xml" ContentType="application/vnd.openxmlformats-officedocument.presentationml.notesSlide+xml"/>
  <Override PartName="/ppt/theme/themeOverride21.xml" ContentType="application/vnd.openxmlformats-officedocument.themeOverride+xml"/>
  <Override PartName="/ppt/notesSlides/notesSlide22.xml" ContentType="application/vnd.openxmlformats-officedocument.presentationml.notesSlide+xml"/>
  <Override PartName="/ppt/theme/themeOverride22.xml" ContentType="application/vnd.openxmlformats-officedocument.themeOverr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26"/>
  </p:notesMasterIdLst>
  <p:sldIdLst>
    <p:sldId id="276" r:id="rId2"/>
    <p:sldId id="256" r:id="rId3"/>
    <p:sldId id="286" r:id="rId4"/>
    <p:sldId id="295" r:id="rId5"/>
    <p:sldId id="297" r:id="rId6"/>
    <p:sldId id="308" r:id="rId7"/>
    <p:sldId id="296" r:id="rId8"/>
    <p:sldId id="310" r:id="rId9"/>
    <p:sldId id="301" r:id="rId10"/>
    <p:sldId id="298" r:id="rId11"/>
    <p:sldId id="299" r:id="rId12"/>
    <p:sldId id="293" r:id="rId13"/>
    <p:sldId id="294" r:id="rId14"/>
    <p:sldId id="302" r:id="rId15"/>
    <p:sldId id="311" r:id="rId16"/>
    <p:sldId id="307" r:id="rId17"/>
    <p:sldId id="282" r:id="rId18"/>
    <p:sldId id="278" r:id="rId19"/>
    <p:sldId id="279" r:id="rId20"/>
    <p:sldId id="309" r:id="rId21"/>
    <p:sldId id="314" r:id="rId22"/>
    <p:sldId id="312" r:id="rId23"/>
    <p:sldId id="315" r:id="rId24"/>
    <p:sldId id="316" r:id="rId25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onečná Markéta" initials="KM" lastIdx="2" clrIdx="0">
    <p:extLst>
      <p:ext uri="{19B8F6BF-5375-455C-9EA6-DF929625EA0E}">
        <p15:presenceInfo xmlns:p15="http://schemas.microsoft.com/office/powerpoint/2012/main" userId="S-1-5-21-3039528631-2850849986-3139846408-410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7B86"/>
    <a:srgbClr val="E39494"/>
    <a:srgbClr val="B015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52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E3E3A8-1B86-4D9E-A509-C849EA4ABA23}" type="datetimeFigureOut">
              <a:rPr lang="cs-CZ" smtClean="0"/>
              <a:t>10.06.2025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1243013"/>
            <a:ext cx="5946775" cy="3346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0DAAE4-7016-47B2-A31D-221345C5E8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71837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0DAAE4-7016-47B2-A31D-221345C5E814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7963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B71C16-474B-DF96-10E8-F657A6A684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5FB01663-EC1F-6000-85B7-4418F993A5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7CD9393F-7677-A7CF-74BE-1EA17AF09E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226662C-6A00-1935-CD02-82E2B6D9F96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0DAAE4-7016-47B2-A31D-221345C5E814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65562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B756EE-4B75-BF08-CFDF-30C44626A5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0C75889F-C1DC-FD32-9E5B-58638E8B5E8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7EAB6D9B-8F1A-3D9A-72EA-799E31D95D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BA645B1-AE07-B396-7F1F-2FDCE819DD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0DAAE4-7016-47B2-A31D-221345C5E814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52787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29E249-2614-AF1D-2C47-B6A190FB24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DE0A5E13-B823-783F-1E68-782098070D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2088C4B8-4848-D14B-4992-CA0FD39C74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480B4B5-4AC5-C4F6-C9D2-E569B588A3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0DAAE4-7016-47B2-A31D-221345C5E814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55179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7696A1-7B6D-2A12-50A7-7596952824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730BB733-E1A5-A67F-9A6D-B63EEE4B12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682D1A6B-31BF-09F0-97D1-ACD9C1F5DC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AA2FCA7-761E-7AF5-9975-4DD5CDE7E7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0DAAE4-7016-47B2-A31D-221345C5E814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593233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177255-858B-F4D6-41F8-315611FDE8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57B02C3E-169A-97B6-5164-D381DD3D6C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D0734D60-2C17-7CCD-FE24-904277F459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348E46C-CDB2-0693-6A5B-A62E11CB56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0DAAE4-7016-47B2-A31D-221345C5E814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137831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88741D-8223-4DB3-2ECF-D69DC2C13D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78A28C3C-9FE3-2C63-AA35-64FCF1477DA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4AD00CE2-6295-B17F-8EC4-301ADFA152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CC5C21C-1FA5-A315-663B-5F60D59DA2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0DAAE4-7016-47B2-A31D-221345C5E814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03584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F3180F-7FEE-4026-0BDE-06F202D04C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98357072-4502-378F-8F80-4F4D52992D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FFFA001F-8686-461B-86A0-312F92875F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50370B6-C7D4-2A70-FB61-0582475905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0DAAE4-7016-47B2-A31D-221345C5E814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99681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3365B1-5817-FB32-BC24-D74D3F518F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A47ED6F8-B3FD-DAB9-249C-6DB1BE21473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CA4228BF-FA7D-AD68-5328-AEF84634C7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0B11B1A-9D6D-8D75-C559-D1F342521DE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0DAAE4-7016-47B2-A31D-221345C5E814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62518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9C3FC2-0FCE-E926-3C3C-09B0A86406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732871C7-F228-FE19-F7C1-9F5C684AB4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72278B50-226C-AA19-8F80-26A870BD4B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F79FDD4-6BCB-9B80-A1B1-6173B700A0F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0DAAE4-7016-47B2-A31D-221345C5E814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431605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C0A68B-7B93-D461-4F9D-EFDF29FF94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8474D587-1121-3B5C-7F26-4533057A32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22F5BC73-759C-C676-D6B0-CE17D0EB5C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6E9B5A6-F4E7-6912-BD67-7CC596D53B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0DAAE4-7016-47B2-A31D-221345C5E814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04996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332853-8468-8DE0-C6EA-9CA82DC65E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95770CEB-FC6E-40FA-19B9-B6EEDD52039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5873BACB-8A2B-4A73-4852-C274AF49E6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60CEC7F-2263-DD1F-730D-8A971B63D1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0DAAE4-7016-47B2-A31D-221345C5E814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948583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A901AE-813E-B9A2-2CCC-BACD9521C9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5F744035-4DCD-CF0F-A92C-8A4D1FA4DC0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4ACD4937-26AF-4B80-BAEF-229E99AA93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46A7EF8-2192-0238-1F40-5C79A2D52D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0DAAE4-7016-47B2-A31D-221345C5E814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459822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54A1A5-CDE2-B3D6-4D40-48C33A4923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077AC748-D11C-A5BA-AFE5-9507BB39BF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0B4DA089-CC44-1DBB-3EBE-22156ADC89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F458299-D48B-918E-575E-5111F28ACBC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0DAAE4-7016-47B2-A31D-221345C5E814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791215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DB97E6-1E72-0816-6FC4-01CE3C86F7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F75DA345-80CE-4064-9B0B-84EE6F9736D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00B571CC-1252-8E8C-9791-1A8C86E7E6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BBE61EB-4B7A-A026-C925-4D62C78805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0DAAE4-7016-47B2-A31D-221345C5E814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17103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F4DB12-7546-6DDB-E49A-F6B3999958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9846AC57-621C-E1CB-FC7B-4F028078808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DD15ADD1-42F2-0E87-362B-C23C5CF8AA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CBB03E7-8D2B-9D72-2CB2-284C6FB65A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0DAAE4-7016-47B2-A31D-221345C5E814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3249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8E851B-59E8-D81D-7789-A825828FC9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2BA506E5-9473-66E9-1AC6-E650381377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44873A1F-A6E2-F7C6-9251-E3766708EE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FC2CF77-D9EF-2497-FDFA-8B12AB6281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0DAAE4-7016-47B2-A31D-221345C5E814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52071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E03155-6B0D-6E1D-935A-2D7F31A60E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E0B34154-0C3B-E4DC-80C3-DCBB878645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68762661-BC82-C973-D7D2-A04D29E221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1851DAE-A8DF-D4D2-EC74-12ADE97AC9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0DAAE4-7016-47B2-A31D-221345C5E814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44788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998F51-0B51-BF34-C94C-B7BD16C089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174030E1-D0FB-2D6E-A25E-8ED28D990F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83F49EBA-0E44-8004-29F1-23CBF238B6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58D3761-78FC-DD69-28BD-AF29CCEDB5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0DAAE4-7016-47B2-A31D-221345C5E814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10671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1E8782-D07C-3474-5D55-82D1B20CCB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E2E90B4D-6E98-5CE5-542C-AD39390BA1B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380E6BF1-A208-2377-10B4-14716218AD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FF68960-D35A-85FB-DECE-86C523DC90C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0DAAE4-7016-47B2-A31D-221345C5E814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14325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8EEB95-CE27-003C-59AB-697D2BDD50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2A72A34D-905E-84EB-96EF-55838A5772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9BDEE46F-1963-59A0-8179-4943353255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BA4D7E3-0C9C-5535-0A80-0656A8EC98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0DAAE4-7016-47B2-A31D-221345C5E814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62214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C9326E-3B9A-9C2D-CB36-DA551A578B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32AF7614-AFF9-FAC0-DD08-314F5BA376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636BC56F-8A1D-BF81-CCBA-E58B82999C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FECBC06-A647-2722-DB03-9CDC5F92CA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0DAAE4-7016-47B2-A31D-221345C5E814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76117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540823-199F-93FE-75E5-E98E94C0A5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2B3A01D5-9CC8-FDAF-2237-C00E30E354F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53A27194-95C0-5E83-C127-F6AF060A2B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ED89F84-1519-BA4B-F3B6-1F5CEF42EC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0DAAE4-7016-47B2-A31D-221345C5E814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95829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1197-074C-433E-9F39-E629A5FD8689}" type="datetimeFigureOut">
              <a:rPr lang="cs-CZ" smtClean="0"/>
              <a:t>10.06.2025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7B478-FF35-4A81-B1C3-70C1332AEA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1851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1197-074C-433E-9F39-E629A5FD8689}" type="datetimeFigureOut">
              <a:rPr lang="cs-CZ" smtClean="0"/>
              <a:t>10.06.2025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7B478-FF35-4A81-B1C3-70C1332AEA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1297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1197-074C-433E-9F39-E629A5FD8689}" type="datetimeFigureOut">
              <a:rPr lang="cs-CZ" smtClean="0"/>
              <a:t>10.06.2025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7B478-FF35-4A81-B1C3-70C1332AEA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17931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1197-074C-433E-9F39-E629A5FD8689}" type="datetimeFigureOut">
              <a:rPr lang="cs-CZ" smtClean="0"/>
              <a:t>10.06.2025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7B478-FF35-4A81-B1C3-70C1332AEA55}" type="slidenum">
              <a:rPr lang="cs-CZ" smtClean="0"/>
              <a:t>‹#›</a:t>
            </a:fld>
            <a:endParaRPr lang="cs-CZ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214470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1197-074C-433E-9F39-E629A5FD8689}" type="datetimeFigureOut">
              <a:rPr lang="cs-CZ" smtClean="0"/>
              <a:t>10.06.2025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7B478-FF35-4A81-B1C3-70C1332AEA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40678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1197-074C-433E-9F39-E629A5FD8689}" type="datetimeFigureOut">
              <a:rPr lang="cs-CZ" smtClean="0"/>
              <a:t>10.06.2025</a:t>
            </a:fld>
            <a:endParaRPr lang="cs-CZ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7B478-FF35-4A81-B1C3-70C1332AEA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02198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1197-074C-433E-9F39-E629A5FD8689}" type="datetimeFigureOut">
              <a:rPr lang="cs-CZ" smtClean="0"/>
              <a:t>10.06.2025</a:t>
            </a:fld>
            <a:endParaRPr lang="cs-CZ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7B478-FF35-4A81-B1C3-70C1332AEA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34666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1197-074C-433E-9F39-E629A5FD8689}" type="datetimeFigureOut">
              <a:rPr lang="cs-CZ" smtClean="0"/>
              <a:t>10.06.2025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7B478-FF35-4A81-B1C3-70C1332AEA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53760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1197-074C-433E-9F39-E629A5FD8689}" type="datetimeFigureOut">
              <a:rPr lang="cs-CZ" smtClean="0"/>
              <a:t>10.06.2025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7B478-FF35-4A81-B1C3-70C1332AEA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2278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1197-074C-433E-9F39-E629A5FD8689}" type="datetimeFigureOut">
              <a:rPr lang="cs-CZ" smtClean="0"/>
              <a:t>10.06.2025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7B478-FF35-4A81-B1C3-70C1332AEA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5438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1197-074C-433E-9F39-E629A5FD8689}" type="datetimeFigureOut">
              <a:rPr lang="cs-CZ" smtClean="0"/>
              <a:t>10.06.2025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7B478-FF35-4A81-B1C3-70C1332AEA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8791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1197-074C-433E-9F39-E629A5FD8689}" type="datetimeFigureOut">
              <a:rPr lang="cs-CZ" smtClean="0"/>
              <a:t>10.06.2025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7B478-FF35-4A81-B1C3-70C1332AEA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4765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1197-074C-433E-9F39-E629A5FD8689}" type="datetimeFigureOut">
              <a:rPr lang="cs-CZ" smtClean="0"/>
              <a:t>10.06.2025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7B478-FF35-4A81-B1C3-70C1332AEA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5649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1197-074C-433E-9F39-E629A5FD8689}" type="datetimeFigureOut">
              <a:rPr lang="cs-CZ" smtClean="0"/>
              <a:t>10.06.2025</a:t>
            </a:fld>
            <a:endParaRPr lang="cs-CZ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7B478-FF35-4A81-B1C3-70C1332AEA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9804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1197-074C-433E-9F39-E629A5FD8689}" type="datetimeFigureOut">
              <a:rPr lang="cs-CZ" smtClean="0"/>
              <a:t>10.06.2025</a:t>
            </a:fld>
            <a:endParaRPr lang="cs-CZ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7B478-FF35-4A81-B1C3-70C1332AEA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8556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1197-074C-433E-9F39-E629A5FD8689}" type="datetimeFigureOut">
              <a:rPr lang="cs-CZ" smtClean="0"/>
              <a:t>10.06.2025</a:t>
            </a:fld>
            <a:endParaRPr lang="cs-CZ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7B478-FF35-4A81-B1C3-70C1332AEA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8512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1197-074C-433E-9F39-E629A5FD8689}" type="datetimeFigureOut">
              <a:rPr lang="cs-CZ" smtClean="0"/>
              <a:t>10.06.2025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7B478-FF35-4A81-B1C3-70C1332AEA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895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23E1197-074C-433E-9F39-E629A5FD8689}" type="datetimeFigureOut">
              <a:rPr lang="cs-CZ" smtClean="0"/>
              <a:t>10.06.2025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67B478-FF35-4A81-B1C3-70C1332AEA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276933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  <p:sldLayoutId id="214748371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Relationship Id="rId4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Relationship Id="rId4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Relationship Id="rId4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Relationship Id="rId4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0.xml"/><Relationship Id="rId4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1.xml"/><Relationship Id="rId4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2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3.xml"/><Relationship Id="rId4" Type="http://schemas.openxmlformats.org/officeDocument/2006/relationships/image" Target="../media/image8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>
            <a:extLst>
              <a:ext uri="{FF2B5EF4-FFF2-40B4-BE49-F238E27FC236}">
                <a16:creationId xmlns:a16="http://schemas.microsoft.com/office/drawing/2014/main" id="{E796587F-59D2-4C56-A60C-E705DE34C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351" y="1289099"/>
            <a:ext cx="4419734" cy="2336970"/>
          </a:xfrm>
        </p:spPr>
        <p:txBody>
          <a:bodyPr>
            <a:noAutofit/>
          </a:bodyPr>
          <a:lstStyle/>
          <a:p>
            <a:r>
              <a:rPr lang="cs-CZ" sz="2800" b="1" dirty="0">
                <a:solidFill>
                  <a:schemeClr val="tx1"/>
                </a:solidFill>
              </a:rPr>
              <a:t>Seminář pro předkladatele projektů do 2. kola první výzvy programu Udržitelný turismus a posílení biodiverzity</a:t>
            </a:r>
            <a:br>
              <a:rPr lang="cs-CZ" sz="2800" b="1" dirty="0">
                <a:solidFill>
                  <a:schemeClr val="tx1"/>
                </a:solidFill>
              </a:rPr>
            </a:br>
            <a:br>
              <a:rPr lang="cs-CZ" sz="2800" b="1" dirty="0"/>
            </a:br>
            <a:r>
              <a:rPr lang="cs-CZ" sz="2400" b="1" dirty="0"/>
              <a:t>Ministerstvo životního prostředí</a:t>
            </a:r>
            <a:br>
              <a:rPr lang="cs-CZ" sz="2400" b="1" dirty="0"/>
            </a:br>
            <a:r>
              <a:rPr lang="cs-CZ" sz="2400" b="1" dirty="0"/>
              <a:t>10. června 2025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7DAA46B9-B7E8-4487-B28E-C63A6EB7AA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6200000">
            <a:off x="5270819" y="-63600"/>
            <a:ext cx="6858001" cy="6985200"/>
          </a:xfrm>
          <a:custGeom>
            <a:avLst/>
            <a:gdLst>
              <a:gd name="connsiteX0" fmla="*/ 6858001 w 6858001"/>
              <a:gd name="connsiteY0" fmla="*/ 1177 h 6985200"/>
              <a:gd name="connsiteX1" fmla="*/ 6858001 w 6858001"/>
              <a:gd name="connsiteY1" fmla="*/ 1344715 h 6985200"/>
              <a:gd name="connsiteX2" fmla="*/ 6858000 w 6858001"/>
              <a:gd name="connsiteY2" fmla="*/ 1344715 h 6985200"/>
              <a:gd name="connsiteX3" fmla="*/ 6858000 w 6858001"/>
              <a:gd name="connsiteY3" fmla="*/ 6985200 h 6985200"/>
              <a:gd name="connsiteX4" fmla="*/ 0 w 6858001"/>
              <a:gd name="connsiteY4" fmla="*/ 6985199 h 6985200"/>
              <a:gd name="connsiteX5" fmla="*/ 0 w 6858001"/>
              <a:gd name="connsiteY5" fmla="*/ 887191 h 6985200"/>
              <a:gd name="connsiteX6" fmla="*/ 1 w 6858001"/>
              <a:gd name="connsiteY6" fmla="*/ 887191 h 6985200"/>
              <a:gd name="connsiteX7" fmla="*/ 1 w 6858001"/>
              <a:gd name="connsiteY7" fmla="*/ 0 h 6985200"/>
              <a:gd name="connsiteX8" fmla="*/ 40463 w 6858001"/>
              <a:gd name="connsiteY8" fmla="*/ 5883 h 6985200"/>
              <a:gd name="connsiteX9" fmla="*/ 159107 w 6858001"/>
              <a:gd name="connsiteY9" fmla="*/ 23196 h 6985200"/>
              <a:gd name="connsiteX10" fmla="*/ 245518 w 6858001"/>
              <a:gd name="connsiteY10" fmla="*/ 35299 h 6985200"/>
              <a:gd name="connsiteX11" fmla="*/ 348388 w 6858001"/>
              <a:gd name="connsiteY11" fmla="*/ 48073 h 6985200"/>
              <a:gd name="connsiteX12" fmla="*/ 470460 w 6858001"/>
              <a:gd name="connsiteY12" fmla="*/ 63369 h 6985200"/>
              <a:gd name="connsiteX13" fmla="*/ 605563 w 6858001"/>
              <a:gd name="connsiteY13" fmla="*/ 79506 h 6985200"/>
              <a:gd name="connsiteX14" fmla="*/ 757810 w 6858001"/>
              <a:gd name="connsiteY14" fmla="*/ 96483 h 6985200"/>
              <a:gd name="connsiteX15" fmla="*/ 923774 w 6858001"/>
              <a:gd name="connsiteY15" fmla="*/ 114469 h 6985200"/>
              <a:gd name="connsiteX16" fmla="*/ 1104139 w 6858001"/>
              <a:gd name="connsiteY16" fmla="*/ 132454 h 6985200"/>
              <a:gd name="connsiteX17" fmla="*/ 1296163 w 6858001"/>
              <a:gd name="connsiteY17" fmla="*/ 150776 h 6985200"/>
              <a:gd name="connsiteX18" fmla="*/ 1503275 w 6858001"/>
              <a:gd name="connsiteY18" fmla="*/ 167753 h 6985200"/>
              <a:gd name="connsiteX19" fmla="*/ 1719988 w 6858001"/>
              <a:gd name="connsiteY19" fmla="*/ 184058 h 6985200"/>
              <a:gd name="connsiteX20" fmla="*/ 1949045 w 6858001"/>
              <a:gd name="connsiteY20" fmla="*/ 198849 h 6985200"/>
              <a:gd name="connsiteX21" fmla="*/ 2187703 w 6858001"/>
              <a:gd name="connsiteY21" fmla="*/ 212969 h 6985200"/>
              <a:gd name="connsiteX22" fmla="*/ 2436649 w 6858001"/>
              <a:gd name="connsiteY22" fmla="*/ 226248 h 6985200"/>
              <a:gd name="connsiteX23" fmla="*/ 2564208 w 6858001"/>
              <a:gd name="connsiteY23" fmla="*/ 230955 h 6985200"/>
              <a:gd name="connsiteX24" fmla="*/ 2694509 w 6858001"/>
              <a:gd name="connsiteY24" fmla="*/ 236165 h 6985200"/>
              <a:gd name="connsiteX25" fmla="*/ 2826869 w 6858001"/>
              <a:gd name="connsiteY25" fmla="*/ 241040 h 6985200"/>
              <a:gd name="connsiteX26" fmla="*/ 2959914 w 6858001"/>
              <a:gd name="connsiteY26" fmla="*/ 244234 h 6985200"/>
              <a:gd name="connsiteX27" fmla="*/ 3095702 w 6858001"/>
              <a:gd name="connsiteY27" fmla="*/ 247091 h 6985200"/>
              <a:gd name="connsiteX28" fmla="*/ 3232862 w 6858001"/>
              <a:gd name="connsiteY28" fmla="*/ 250117 h 6985200"/>
              <a:gd name="connsiteX29" fmla="*/ 3372766 w 6858001"/>
              <a:gd name="connsiteY29" fmla="*/ 252134 h 6985200"/>
              <a:gd name="connsiteX30" fmla="*/ 3514040 w 6858001"/>
              <a:gd name="connsiteY30" fmla="*/ 252134 h 6985200"/>
              <a:gd name="connsiteX31" fmla="*/ 3656686 w 6858001"/>
              <a:gd name="connsiteY31" fmla="*/ 253142 h 6985200"/>
              <a:gd name="connsiteX32" fmla="*/ 3800705 w 6858001"/>
              <a:gd name="connsiteY32" fmla="*/ 252134 h 6985200"/>
              <a:gd name="connsiteX33" fmla="*/ 3946780 w 6858001"/>
              <a:gd name="connsiteY33" fmla="*/ 250117 h 6985200"/>
              <a:gd name="connsiteX34" fmla="*/ 4092856 w 6858001"/>
              <a:gd name="connsiteY34" fmla="*/ 248268 h 6985200"/>
              <a:gd name="connsiteX35" fmla="*/ 4240988 w 6858001"/>
              <a:gd name="connsiteY35" fmla="*/ 244234 h 6985200"/>
              <a:gd name="connsiteX36" fmla="*/ 4390492 w 6858001"/>
              <a:gd name="connsiteY36" fmla="*/ 240032 h 6985200"/>
              <a:gd name="connsiteX37" fmla="*/ 4539997 w 6858001"/>
              <a:gd name="connsiteY37" fmla="*/ 235157 h 6985200"/>
              <a:gd name="connsiteX38" fmla="*/ 4690873 w 6858001"/>
              <a:gd name="connsiteY38" fmla="*/ 228266 h 6985200"/>
              <a:gd name="connsiteX39" fmla="*/ 4843120 w 6858001"/>
              <a:gd name="connsiteY39" fmla="*/ 220029 h 6985200"/>
              <a:gd name="connsiteX40" fmla="*/ 4996054 w 6858001"/>
              <a:gd name="connsiteY40" fmla="*/ 212129 h 6985200"/>
              <a:gd name="connsiteX41" fmla="*/ 5148987 w 6858001"/>
              <a:gd name="connsiteY41" fmla="*/ 202044 h 6985200"/>
              <a:gd name="connsiteX42" fmla="*/ 5303978 w 6858001"/>
              <a:gd name="connsiteY42" fmla="*/ 189941 h 6985200"/>
              <a:gd name="connsiteX43" fmla="*/ 5456911 w 6858001"/>
              <a:gd name="connsiteY43" fmla="*/ 177839 h 6985200"/>
              <a:gd name="connsiteX44" fmla="*/ 5612588 w 6858001"/>
              <a:gd name="connsiteY44" fmla="*/ 163887 h 6985200"/>
              <a:gd name="connsiteX45" fmla="*/ 5768950 w 6858001"/>
              <a:gd name="connsiteY45" fmla="*/ 148591 h 6985200"/>
              <a:gd name="connsiteX46" fmla="*/ 5923255 w 6858001"/>
              <a:gd name="connsiteY46" fmla="*/ 132455 h 6985200"/>
              <a:gd name="connsiteX47" fmla="*/ 6079618 w 6858001"/>
              <a:gd name="connsiteY47" fmla="*/ 113629 h 6985200"/>
              <a:gd name="connsiteX48" fmla="*/ 6235294 w 6858001"/>
              <a:gd name="connsiteY48" fmla="*/ 93458 h 6985200"/>
              <a:gd name="connsiteX49" fmla="*/ 6391657 w 6858001"/>
              <a:gd name="connsiteY49" fmla="*/ 73455 h 6985200"/>
              <a:gd name="connsiteX50" fmla="*/ 6547333 w 6858001"/>
              <a:gd name="connsiteY50" fmla="*/ 50091 h 6985200"/>
              <a:gd name="connsiteX51" fmla="*/ 6702324 w 6858001"/>
              <a:gd name="connsiteY51" fmla="*/ 26222 h 698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6858001" h="6985200">
                <a:moveTo>
                  <a:pt x="6858001" y="1177"/>
                </a:moveTo>
                <a:lnTo>
                  <a:pt x="6858001" y="1344715"/>
                </a:lnTo>
                <a:lnTo>
                  <a:pt x="6858000" y="1344715"/>
                </a:lnTo>
                <a:lnTo>
                  <a:pt x="6858000" y="6985200"/>
                </a:lnTo>
                <a:lnTo>
                  <a:pt x="0" y="6985199"/>
                </a:lnTo>
                <a:lnTo>
                  <a:pt x="0" y="887191"/>
                </a:lnTo>
                <a:lnTo>
                  <a:pt x="1" y="887191"/>
                </a:lnTo>
                <a:lnTo>
                  <a:pt x="1" y="0"/>
                </a:lnTo>
                <a:lnTo>
                  <a:pt x="40463" y="5883"/>
                </a:lnTo>
                <a:lnTo>
                  <a:pt x="159107" y="23196"/>
                </a:lnTo>
                <a:lnTo>
                  <a:pt x="245518" y="35299"/>
                </a:lnTo>
                <a:lnTo>
                  <a:pt x="348388" y="48073"/>
                </a:lnTo>
                <a:lnTo>
                  <a:pt x="470460" y="63369"/>
                </a:lnTo>
                <a:lnTo>
                  <a:pt x="605563" y="79506"/>
                </a:lnTo>
                <a:lnTo>
                  <a:pt x="757810" y="96483"/>
                </a:lnTo>
                <a:lnTo>
                  <a:pt x="923774" y="114469"/>
                </a:lnTo>
                <a:lnTo>
                  <a:pt x="1104139" y="132454"/>
                </a:lnTo>
                <a:lnTo>
                  <a:pt x="1296163" y="150776"/>
                </a:lnTo>
                <a:lnTo>
                  <a:pt x="1503275" y="167753"/>
                </a:lnTo>
                <a:lnTo>
                  <a:pt x="1719988" y="184058"/>
                </a:lnTo>
                <a:lnTo>
                  <a:pt x="1949045" y="198849"/>
                </a:lnTo>
                <a:lnTo>
                  <a:pt x="2187703" y="212969"/>
                </a:lnTo>
                <a:lnTo>
                  <a:pt x="2436649" y="226248"/>
                </a:lnTo>
                <a:lnTo>
                  <a:pt x="2564208" y="230955"/>
                </a:lnTo>
                <a:lnTo>
                  <a:pt x="2694509" y="236165"/>
                </a:lnTo>
                <a:lnTo>
                  <a:pt x="2826869" y="241040"/>
                </a:lnTo>
                <a:lnTo>
                  <a:pt x="2959914" y="244234"/>
                </a:lnTo>
                <a:lnTo>
                  <a:pt x="3095702" y="247091"/>
                </a:lnTo>
                <a:lnTo>
                  <a:pt x="3232862" y="250117"/>
                </a:lnTo>
                <a:lnTo>
                  <a:pt x="3372766" y="252134"/>
                </a:lnTo>
                <a:lnTo>
                  <a:pt x="3514040" y="252134"/>
                </a:lnTo>
                <a:lnTo>
                  <a:pt x="3656686" y="253142"/>
                </a:lnTo>
                <a:lnTo>
                  <a:pt x="3800705" y="252134"/>
                </a:lnTo>
                <a:lnTo>
                  <a:pt x="3946780" y="250117"/>
                </a:lnTo>
                <a:lnTo>
                  <a:pt x="4092856" y="248268"/>
                </a:lnTo>
                <a:lnTo>
                  <a:pt x="4240988" y="244234"/>
                </a:lnTo>
                <a:lnTo>
                  <a:pt x="4390492" y="240032"/>
                </a:lnTo>
                <a:lnTo>
                  <a:pt x="4539997" y="235157"/>
                </a:lnTo>
                <a:lnTo>
                  <a:pt x="4690873" y="228266"/>
                </a:lnTo>
                <a:lnTo>
                  <a:pt x="4843120" y="220029"/>
                </a:lnTo>
                <a:lnTo>
                  <a:pt x="4996054" y="212129"/>
                </a:lnTo>
                <a:lnTo>
                  <a:pt x="5148987" y="202044"/>
                </a:lnTo>
                <a:lnTo>
                  <a:pt x="5303978" y="189941"/>
                </a:lnTo>
                <a:lnTo>
                  <a:pt x="5456911" y="177839"/>
                </a:lnTo>
                <a:lnTo>
                  <a:pt x="5612588" y="163887"/>
                </a:lnTo>
                <a:lnTo>
                  <a:pt x="5768950" y="148591"/>
                </a:lnTo>
                <a:lnTo>
                  <a:pt x="5923255" y="132455"/>
                </a:lnTo>
                <a:lnTo>
                  <a:pt x="6079618" y="113629"/>
                </a:lnTo>
                <a:lnTo>
                  <a:pt x="6235294" y="93458"/>
                </a:lnTo>
                <a:lnTo>
                  <a:pt x="6391657" y="73455"/>
                </a:lnTo>
                <a:lnTo>
                  <a:pt x="6547333" y="50091"/>
                </a:lnTo>
                <a:lnTo>
                  <a:pt x="6702324" y="26222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/>
          <a:lstStyle/>
          <a:p>
            <a:endParaRPr lang="cs-CZ"/>
          </a:p>
        </p:txBody>
      </p:sp>
      <p:sp>
        <p:nvSpPr>
          <p:cNvPr id="14" name="Freeform 23">
            <a:extLst>
              <a:ext uri="{FF2B5EF4-FFF2-40B4-BE49-F238E27FC236}">
                <a16:creationId xmlns:a16="http://schemas.microsoft.com/office/drawing/2014/main" id="{C866818C-1E5F-475A-B310-3C06B555FB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94020" y="-1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56DE338D-ACAE-4AB8-BA49-4669F3A737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850633"/>
            <a:ext cx="5449471" cy="1189714"/>
          </a:xfrm>
          <a:prstGeom prst="rect">
            <a:avLst/>
          </a:prstGeom>
          <a:effectLst/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D12AFDE8-E1ED-4A49-B8B3-4953F4B8AC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4244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C7374880-BFD4-4C03-BE00-CB80236D98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3008" y="3747980"/>
            <a:ext cx="4955311" cy="1936383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4982943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1B6344F-59CE-32AB-199C-C5A60C8129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4">
            <a:extLst>
              <a:ext uri="{FF2B5EF4-FFF2-40B4-BE49-F238E27FC236}">
                <a16:creationId xmlns:a16="http://schemas.microsoft.com/office/drawing/2014/main" id="{F603649B-9389-065E-A98E-B5E0001CE73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8457336" y="1203247"/>
            <a:ext cx="3734664" cy="4451506"/>
            <a:chOff x="1029" y="16748"/>
            <a:chExt cx="12426" cy="14711"/>
          </a:xfrm>
        </p:grpSpPr>
        <p:sp>
          <p:nvSpPr>
            <p:cNvPr id="51" name="AutoShape 80">
              <a:extLst>
                <a:ext uri="{FF2B5EF4-FFF2-40B4-BE49-F238E27FC236}">
                  <a16:creationId xmlns:a16="http://schemas.microsoft.com/office/drawing/2014/main" id="{821162D3-FCAE-2EFE-8116-F764EA90A5E0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9" y="16748"/>
              <a:ext cx="12426" cy="14120"/>
            </a:xfrm>
            <a:custGeom>
              <a:avLst/>
              <a:gdLst>
                <a:gd name="T0" fmla="+- 0 5953 1030"/>
                <a:gd name="T1" fmla="*/ T0 w 12426"/>
                <a:gd name="T2" fmla="+- 0 29461 16748"/>
                <a:gd name="T3" fmla="*/ 29461 h 14120"/>
                <a:gd name="T4" fmla="+- 0 5556 1030"/>
                <a:gd name="T5" fmla="*/ T4 w 12426"/>
                <a:gd name="T6" fmla="+- 0 29471 16748"/>
                <a:gd name="T7" fmla="*/ 29471 h 14120"/>
                <a:gd name="T8" fmla="+- 0 5175 1030"/>
                <a:gd name="T9" fmla="*/ T8 w 12426"/>
                <a:gd name="T10" fmla="+- 0 29379 16748"/>
                <a:gd name="T11" fmla="*/ 29379 h 14120"/>
                <a:gd name="T12" fmla="+- 0 4827 1030"/>
                <a:gd name="T13" fmla="*/ T12 w 12426"/>
                <a:gd name="T14" fmla="+- 0 29191 16748"/>
                <a:gd name="T15" fmla="*/ 29191 h 14120"/>
                <a:gd name="T16" fmla="+- 0 2928 1030"/>
                <a:gd name="T17" fmla="*/ T16 w 12426"/>
                <a:gd name="T18" fmla="+- 0 28970 16748"/>
                <a:gd name="T19" fmla="*/ 28970 h 14120"/>
                <a:gd name="T20" fmla="+- 0 4870 1030"/>
                <a:gd name="T21" fmla="*/ T20 w 12426"/>
                <a:gd name="T22" fmla="+- 0 30818 16748"/>
                <a:gd name="T23" fmla="*/ 30818 h 14120"/>
                <a:gd name="T24" fmla="+- 0 5261 1030"/>
                <a:gd name="T25" fmla="*/ T24 w 12426"/>
                <a:gd name="T26" fmla="+- 0 30859 16748"/>
                <a:gd name="T27" fmla="*/ 30859 h 14120"/>
                <a:gd name="T28" fmla="+- 0 11497 1030"/>
                <a:gd name="T29" fmla="*/ T28 w 12426"/>
                <a:gd name="T30" fmla="+- 0 25986 16748"/>
                <a:gd name="T31" fmla="*/ 25986 h 14120"/>
                <a:gd name="T32" fmla="+- 0 11700 1030"/>
                <a:gd name="T33" fmla="*/ T32 w 12426"/>
                <a:gd name="T34" fmla="+- 0 24420 16748"/>
                <a:gd name="T35" fmla="*/ 24420 h 14120"/>
                <a:gd name="T36" fmla="+- 0 10268 1030"/>
                <a:gd name="T37" fmla="*/ T36 w 12426"/>
                <a:gd name="T38" fmla="+- 0 24484 16748"/>
                <a:gd name="T39" fmla="*/ 24484 h 14120"/>
                <a:gd name="T40" fmla="+- 0 10320 1030"/>
                <a:gd name="T41" fmla="*/ T40 w 12426"/>
                <a:gd name="T42" fmla="+- 0 24874 16748"/>
                <a:gd name="T43" fmla="*/ 24874 h 14120"/>
                <a:gd name="T44" fmla="+- 0 10268 1030"/>
                <a:gd name="T45" fmla="*/ T44 w 12426"/>
                <a:gd name="T46" fmla="+- 0 25270 16748"/>
                <a:gd name="T47" fmla="*/ 25270 h 14120"/>
                <a:gd name="T48" fmla="+- 0 9140 1030"/>
                <a:gd name="T49" fmla="*/ T48 w 12426"/>
                <a:gd name="T50" fmla="+- 0 24703 16748"/>
                <a:gd name="T51" fmla="*/ 24703 h 14120"/>
                <a:gd name="T52" fmla="+- 0 8048 1030"/>
                <a:gd name="T53" fmla="*/ T52 w 12426"/>
                <a:gd name="T54" fmla="+- 0 23563 16748"/>
                <a:gd name="T55" fmla="*/ 23563 h 14120"/>
                <a:gd name="T56" fmla="+- 0 7879 1030"/>
                <a:gd name="T57" fmla="*/ T56 w 12426"/>
                <a:gd name="T58" fmla="+- 0 23207 16748"/>
                <a:gd name="T59" fmla="*/ 23207 h 14120"/>
                <a:gd name="T60" fmla="+- 0 7807 1030"/>
                <a:gd name="T61" fmla="*/ T60 w 12426"/>
                <a:gd name="T62" fmla="+- 0 22821 16748"/>
                <a:gd name="T63" fmla="*/ 22821 h 14120"/>
                <a:gd name="T64" fmla="+- 0 7838 1030"/>
                <a:gd name="T65" fmla="*/ T64 w 12426"/>
                <a:gd name="T66" fmla="+- 0 22424 16748"/>
                <a:gd name="T67" fmla="*/ 22424 h 14120"/>
                <a:gd name="T68" fmla="+- 0 8095 1030"/>
                <a:gd name="T69" fmla="*/ T68 w 12426"/>
                <a:gd name="T70" fmla="+- 0 22023 16748"/>
                <a:gd name="T71" fmla="*/ 22023 h 14120"/>
                <a:gd name="T72" fmla="+- 0 10032 1030"/>
                <a:gd name="T73" fmla="*/ T72 w 12426"/>
                <a:gd name="T74" fmla="+- 0 23987 16748"/>
                <a:gd name="T75" fmla="*/ 23987 h 14120"/>
                <a:gd name="T76" fmla="+- 0 10219 1030"/>
                <a:gd name="T77" fmla="*/ T76 w 12426"/>
                <a:gd name="T78" fmla="+- 0 24334 16748"/>
                <a:gd name="T79" fmla="*/ 24334 h 14120"/>
                <a:gd name="T80" fmla="+- 0 11627 1030"/>
                <a:gd name="T81" fmla="*/ T80 w 12426"/>
                <a:gd name="T82" fmla="+- 0 23957 16748"/>
                <a:gd name="T83" fmla="*/ 23957 h 14120"/>
                <a:gd name="T84" fmla="+- 0 8324 1030"/>
                <a:gd name="T85" fmla="*/ T84 w 12426"/>
                <a:gd name="T86" fmla="+- 0 20601 16748"/>
                <a:gd name="T87" fmla="*/ 20601 h 14120"/>
                <a:gd name="T88" fmla="+- 0 8623 1030"/>
                <a:gd name="T89" fmla="*/ T88 w 12426"/>
                <a:gd name="T90" fmla="+- 0 19614 16748"/>
                <a:gd name="T91" fmla="*/ 19614 h 14120"/>
                <a:gd name="T92" fmla="+- 0 8847 1030"/>
                <a:gd name="T93" fmla="*/ T92 w 12426"/>
                <a:gd name="T94" fmla="+- 0 19290 16748"/>
                <a:gd name="T95" fmla="*/ 19290 h 14120"/>
                <a:gd name="T96" fmla="+- 0 9145 1030"/>
                <a:gd name="T97" fmla="*/ T96 w 12426"/>
                <a:gd name="T98" fmla="+- 0 19035 16748"/>
                <a:gd name="T99" fmla="*/ 19035 h 14120"/>
                <a:gd name="T100" fmla="+- 0 9504 1030"/>
                <a:gd name="T101" fmla="*/ T100 w 12426"/>
                <a:gd name="T102" fmla="+- 0 18863 16748"/>
                <a:gd name="T103" fmla="*/ 18863 h 14120"/>
                <a:gd name="T104" fmla="+- 0 8130 1030"/>
                <a:gd name="T105" fmla="*/ T104 w 12426"/>
                <a:gd name="T106" fmla="+- 0 18025 16748"/>
                <a:gd name="T107" fmla="*/ 18025 h 14120"/>
                <a:gd name="T108" fmla="+- 0 7812 1030"/>
                <a:gd name="T109" fmla="*/ T108 w 12426"/>
                <a:gd name="T110" fmla="+- 0 18256 16748"/>
                <a:gd name="T111" fmla="*/ 18256 h 14120"/>
                <a:gd name="T112" fmla="+- 0 7297 1030"/>
                <a:gd name="T113" fmla="*/ T112 w 12426"/>
                <a:gd name="T114" fmla="+- 0 19923 16748"/>
                <a:gd name="T115" fmla="*/ 19923 h 14120"/>
                <a:gd name="T116" fmla="+- 0 2744 1030"/>
                <a:gd name="T117" fmla="*/ T116 w 12426"/>
                <a:gd name="T118" fmla="+- 0 21466 16748"/>
                <a:gd name="T119" fmla="*/ 21466 h 14120"/>
                <a:gd name="T120" fmla="+- 0 2426 1030"/>
                <a:gd name="T121" fmla="*/ T120 w 12426"/>
                <a:gd name="T122" fmla="+- 0 21697 16748"/>
                <a:gd name="T123" fmla="*/ 21697 h 14120"/>
                <a:gd name="T124" fmla="+- 0 1911 1030"/>
                <a:gd name="T125" fmla="*/ T124 w 12426"/>
                <a:gd name="T126" fmla="+- 0 23364 16748"/>
                <a:gd name="T127" fmla="*/ 23364 h 14120"/>
                <a:gd name="T128" fmla="+- 0 1038 1030"/>
                <a:gd name="T129" fmla="*/ T128 w 12426"/>
                <a:gd name="T130" fmla="+- 0 26875 16748"/>
                <a:gd name="T131" fmla="*/ 26875 h 14120"/>
                <a:gd name="T132" fmla="+- 0 1111 1030"/>
                <a:gd name="T133" fmla="*/ T132 w 12426"/>
                <a:gd name="T134" fmla="+- 0 27100 16748"/>
                <a:gd name="T135" fmla="*/ 27100 h 14120"/>
                <a:gd name="T136" fmla="+- 0 3753 1030"/>
                <a:gd name="T137" fmla="*/ T136 w 12426"/>
                <a:gd name="T138" fmla="+- 0 28144 16748"/>
                <a:gd name="T139" fmla="*/ 28144 h 14120"/>
                <a:gd name="T140" fmla="+- 0 2661 1030"/>
                <a:gd name="T141" fmla="*/ T140 w 12426"/>
                <a:gd name="T142" fmla="+- 0 27004 16748"/>
                <a:gd name="T143" fmla="*/ 27004 h 14120"/>
                <a:gd name="T144" fmla="+- 0 2492 1030"/>
                <a:gd name="T145" fmla="*/ T144 w 12426"/>
                <a:gd name="T146" fmla="+- 0 26649 16748"/>
                <a:gd name="T147" fmla="*/ 26649 h 14120"/>
                <a:gd name="T148" fmla="+- 0 2437 1030"/>
                <a:gd name="T149" fmla="*/ T148 w 12426"/>
                <a:gd name="T150" fmla="+- 0 26419 16748"/>
                <a:gd name="T151" fmla="*/ 26419 h 14120"/>
                <a:gd name="T152" fmla="+- 0 2426 1030"/>
                <a:gd name="T153" fmla="*/ T152 w 12426"/>
                <a:gd name="T154" fmla="+- 0 26024 16748"/>
                <a:gd name="T155" fmla="*/ 26024 h 14120"/>
                <a:gd name="T156" fmla="+- 0 3122 1030"/>
                <a:gd name="T157" fmla="*/ T156 w 12426"/>
                <a:gd name="T158" fmla="+- 0 23355 16748"/>
                <a:gd name="T159" fmla="*/ 23355 h 14120"/>
                <a:gd name="T160" fmla="+- 0 3275 1030"/>
                <a:gd name="T161" fmla="*/ T160 w 12426"/>
                <a:gd name="T162" fmla="+- 0 22986 16748"/>
                <a:gd name="T163" fmla="*/ 22986 h 14120"/>
                <a:gd name="T164" fmla="+- 0 3515 1030"/>
                <a:gd name="T165" fmla="*/ T164 w 12426"/>
                <a:gd name="T166" fmla="+- 0 22674 16748"/>
                <a:gd name="T167" fmla="*/ 22674 h 14120"/>
                <a:gd name="T168" fmla="+- 0 3826 1030"/>
                <a:gd name="T169" fmla="*/ T168 w 12426"/>
                <a:gd name="T170" fmla="+- 0 22435 16748"/>
                <a:gd name="T171" fmla="*/ 22435 h 14120"/>
                <a:gd name="T172" fmla="+- 0 4196 1030"/>
                <a:gd name="T173" fmla="*/ T172 w 12426"/>
                <a:gd name="T174" fmla="+- 0 22281 16748"/>
                <a:gd name="T175" fmla="*/ 22281 h 14120"/>
                <a:gd name="T176" fmla="+- 0 6785 1030"/>
                <a:gd name="T177" fmla="*/ T176 w 12426"/>
                <a:gd name="T178" fmla="+- 0 21596 16748"/>
                <a:gd name="T179" fmla="*/ 21596 h 14120"/>
                <a:gd name="T180" fmla="+- 0 6416 1030"/>
                <a:gd name="T181" fmla="*/ T180 w 12426"/>
                <a:gd name="T182" fmla="+- 0 23355 16748"/>
                <a:gd name="T183" fmla="*/ 23355 h 14120"/>
                <a:gd name="T184" fmla="+- 0 6537 1030"/>
                <a:gd name="T185" fmla="*/ T184 w 12426"/>
                <a:gd name="T186" fmla="+- 0 23728 16748"/>
                <a:gd name="T187" fmla="*/ 23728 h 14120"/>
                <a:gd name="T188" fmla="+- 0 9616 1030"/>
                <a:gd name="T189" fmla="*/ T188 w 12426"/>
                <a:gd name="T190" fmla="+- 0 27702 16748"/>
                <a:gd name="T191" fmla="*/ 27702 h 14120"/>
                <a:gd name="T192" fmla="+- 0 9463 1030"/>
                <a:gd name="T193" fmla="*/ T192 w 12426"/>
                <a:gd name="T194" fmla="+- 0 28071 16748"/>
                <a:gd name="T195" fmla="*/ 28071 h 14120"/>
                <a:gd name="T196" fmla="+- 0 9223 1030"/>
                <a:gd name="T197" fmla="*/ T196 w 12426"/>
                <a:gd name="T198" fmla="+- 0 28383 16748"/>
                <a:gd name="T199" fmla="*/ 28383 h 14120"/>
                <a:gd name="T200" fmla="+- 0 8912 1030"/>
                <a:gd name="T201" fmla="*/ T200 w 12426"/>
                <a:gd name="T202" fmla="+- 0 28622 16748"/>
                <a:gd name="T203" fmla="*/ 28622 h 14120"/>
                <a:gd name="T204" fmla="+- 0 8542 1030"/>
                <a:gd name="T205" fmla="*/ T204 w 12426"/>
                <a:gd name="T206" fmla="+- 0 28776 16748"/>
                <a:gd name="T207" fmla="*/ 28776 h 14120"/>
                <a:gd name="T208" fmla="+- 0 10068 1030"/>
                <a:gd name="T209" fmla="*/ T208 w 12426"/>
                <a:gd name="T210" fmla="+- 0 29558 16748"/>
                <a:gd name="T211" fmla="*/ 29558 h 14120"/>
                <a:gd name="T212" fmla="+- 0 10359 1030"/>
                <a:gd name="T213" fmla="*/ T212 w 12426"/>
                <a:gd name="T214" fmla="+- 0 29296 16748"/>
                <a:gd name="T215" fmla="*/ 29296 h 14120"/>
                <a:gd name="T216" fmla="+- 0 10827 1030"/>
                <a:gd name="T217" fmla="*/ T216 w 12426"/>
                <a:gd name="T218" fmla="+- 0 27693 16748"/>
                <a:gd name="T219" fmla="*/ 27693 h 14120"/>
                <a:gd name="T220" fmla="+- 0 13412 1030"/>
                <a:gd name="T221" fmla="*/ T220 w 12426"/>
                <a:gd name="T222" fmla="+- 0 26038 16748"/>
                <a:gd name="T223" fmla="*/ 26038 h 14120"/>
                <a:gd name="T224" fmla="+- 0 13327 1030"/>
                <a:gd name="T225" fmla="*/ T224 w 12426"/>
                <a:gd name="T226" fmla="+- 0 16830 16748"/>
                <a:gd name="T227" fmla="*/ 16830 h 14120"/>
                <a:gd name="T228" fmla="+- 0 12944 1030"/>
                <a:gd name="T229" fmla="*/ T228 w 12426"/>
                <a:gd name="T230" fmla="+- 0 16748 16748"/>
                <a:gd name="T231" fmla="*/ 16748 h 14120"/>
                <a:gd name="T232" fmla="+- 0 12014 1030"/>
                <a:gd name="T233" fmla="*/ T232 w 12426"/>
                <a:gd name="T234" fmla="+- 0 18188 16748"/>
                <a:gd name="T235" fmla="*/ 18188 h 14120"/>
                <a:gd name="T236" fmla="+- 0 12410 1030"/>
                <a:gd name="T237" fmla="*/ T236 w 12426"/>
                <a:gd name="T238" fmla="+- 0 18136 16748"/>
                <a:gd name="T239" fmla="*/ 18136 h 14120"/>
                <a:gd name="T240" fmla="+- 0 12800 1030"/>
                <a:gd name="T241" fmla="*/ T240 w 12426"/>
                <a:gd name="T242" fmla="+- 0 18188 16748"/>
                <a:gd name="T243" fmla="*/ 18188 h 14120"/>
                <a:gd name="T244" fmla="+- 0 13164 1030"/>
                <a:gd name="T245" fmla="*/ T244 w 12426"/>
                <a:gd name="T246" fmla="+- 0 18338 16748"/>
                <a:gd name="T247" fmla="*/ 18338 h 14120"/>
                <a:gd name="T248" fmla="+- 0 13456 1030"/>
                <a:gd name="T249" fmla="*/ T248 w 12426"/>
                <a:gd name="T250" fmla="+- 0 18557 16748"/>
                <a:gd name="T251" fmla="*/ 18557 h 1412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  <a:cxn ang="0">
                  <a:pos x="T217" y="T219"/>
                </a:cxn>
                <a:cxn ang="0">
                  <a:pos x="T221" y="T223"/>
                </a:cxn>
                <a:cxn ang="0">
                  <a:pos x="T225" y="T227"/>
                </a:cxn>
                <a:cxn ang="0">
                  <a:pos x="T229" y="T231"/>
                </a:cxn>
                <a:cxn ang="0">
                  <a:pos x="T233" y="T235"/>
                </a:cxn>
                <a:cxn ang="0">
                  <a:pos x="T237" y="T239"/>
                </a:cxn>
                <a:cxn ang="0">
                  <a:pos x="T241" y="T243"/>
                </a:cxn>
                <a:cxn ang="0">
                  <a:pos x="T245" y="T247"/>
                </a:cxn>
                <a:cxn ang="0">
                  <a:pos x="T249" y="T251"/>
                </a:cxn>
              </a:cxnLst>
              <a:rect l="0" t="0" r="r" b="b"/>
              <a:pathLst>
                <a:path w="12426" h="14120">
                  <a:moveTo>
                    <a:pt x="7503" y="13239"/>
                  </a:moveTo>
                  <a:lnTo>
                    <a:pt x="6550" y="12286"/>
                  </a:lnTo>
                  <a:lnTo>
                    <a:pt x="5081" y="12679"/>
                  </a:lnTo>
                  <a:lnTo>
                    <a:pt x="5002" y="12698"/>
                  </a:lnTo>
                  <a:lnTo>
                    <a:pt x="4923" y="12713"/>
                  </a:lnTo>
                  <a:lnTo>
                    <a:pt x="4843" y="12723"/>
                  </a:lnTo>
                  <a:lnTo>
                    <a:pt x="4764" y="12729"/>
                  </a:lnTo>
                  <a:lnTo>
                    <a:pt x="4684" y="12731"/>
                  </a:lnTo>
                  <a:lnTo>
                    <a:pt x="4605" y="12729"/>
                  </a:lnTo>
                  <a:lnTo>
                    <a:pt x="4526" y="12723"/>
                  </a:lnTo>
                  <a:lnTo>
                    <a:pt x="4448" y="12712"/>
                  </a:lnTo>
                  <a:lnTo>
                    <a:pt x="4371" y="12698"/>
                  </a:lnTo>
                  <a:lnTo>
                    <a:pt x="4294" y="12679"/>
                  </a:lnTo>
                  <a:lnTo>
                    <a:pt x="4219" y="12657"/>
                  </a:lnTo>
                  <a:lnTo>
                    <a:pt x="4145" y="12631"/>
                  </a:lnTo>
                  <a:lnTo>
                    <a:pt x="4072" y="12601"/>
                  </a:lnTo>
                  <a:lnTo>
                    <a:pt x="4000" y="12567"/>
                  </a:lnTo>
                  <a:lnTo>
                    <a:pt x="3931" y="12529"/>
                  </a:lnTo>
                  <a:lnTo>
                    <a:pt x="3863" y="12488"/>
                  </a:lnTo>
                  <a:lnTo>
                    <a:pt x="3797" y="12443"/>
                  </a:lnTo>
                  <a:lnTo>
                    <a:pt x="3734" y="12394"/>
                  </a:lnTo>
                  <a:lnTo>
                    <a:pt x="3672" y="12342"/>
                  </a:lnTo>
                  <a:lnTo>
                    <a:pt x="3613" y="12286"/>
                  </a:lnTo>
                  <a:lnTo>
                    <a:pt x="2723" y="11396"/>
                  </a:lnTo>
                  <a:lnTo>
                    <a:pt x="1898" y="12222"/>
                  </a:lnTo>
                  <a:lnTo>
                    <a:pt x="3573" y="13897"/>
                  </a:lnTo>
                  <a:lnTo>
                    <a:pt x="3634" y="13951"/>
                  </a:lnTo>
                  <a:lnTo>
                    <a:pt x="3699" y="13998"/>
                  </a:lnTo>
                  <a:lnTo>
                    <a:pt x="3768" y="14038"/>
                  </a:lnTo>
                  <a:lnTo>
                    <a:pt x="3840" y="14070"/>
                  </a:lnTo>
                  <a:lnTo>
                    <a:pt x="3915" y="14095"/>
                  </a:lnTo>
                  <a:lnTo>
                    <a:pt x="3992" y="14111"/>
                  </a:lnTo>
                  <a:lnTo>
                    <a:pt x="4071" y="14119"/>
                  </a:lnTo>
                  <a:lnTo>
                    <a:pt x="4151" y="14120"/>
                  </a:lnTo>
                  <a:lnTo>
                    <a:pt x="4231" y="14111"/>
                  </a:lnTo>
                  <a:lnTo>
                    <a:pt x="4310" y="14095"/>
                  </a:lnTo>
                  <a:lnTo>
                    <a:pt x="7503" y="13239"/>
                  </a:lnTo>
                  <a:close/>
                  <a:moveTo>
                    <a:pt x="12426" y="8713"/>
                  </a:moveTo>
                  <a:lnTo>
                    <a:pt x="11936" y="8844"/>
                  </a:lnTo>
                  <a:lnTo>
                    <a:pt x="10467" y="9238"/>
                  </a:lnTo>
                  <a:lnTo>
                    <a:pt x="10388" y="9257"/>
                  </a:lnTo>
                  <a:lnTo>
                    <a:pt x="10309" y="9272"/>
                  </a:lnTo>
                  <a:lnTo>
                    <a:pt x="10243" y="9280"/>
                  </a:lnTo>
                  <a:lnTo>
                    <a:pt x="10653" y="7751"/>
                  </a:lnTo>
                  <a:lnTo>
                    <a:pt x="10670" y="7672"/>
                  </a:lnTo>
                  <a:lnTo>
                    <a:pt x="10678" y="7592"/>
                  </a:lnTo>
                  <a:lnTo>
                    <a:pt x="10678" y="7513"/>
                  </a:lnTo>
                  <a:lnTo>
                    <a:pt x="10670" y="7434"/>
                  </a:lnTo>
                  <a:lnTo>
                    <a:pt x="10653" y="7357"/>
                  </a:lnTo>
                  <a:lnTo>
                    <a:pt x="9238" y="7736"/>
                  </a:lnTo>
                  <a:lnTo>
                    <a:pt x="9256" y="7812"/>
                  </a:lnTo>
                  <a:lnTo>
                    <a:pt x="9271" y="7890"/>
                  </a:lnTo>
                  <a:lnTo>
                    <a:pt x="9281" y="7968"/>
                  </a:lnTo>
                  <a:lnTo>
                    <a:pt x="9287" y="8047"/>
                  </a:lnTo>
                  <a:lnTo>
                    <a:pt x="9290" y="8126"/>
                  </a:lnTo>
                  <a:lnTo>
                    <a:pt x="9288" y="8205"/>
                  </a:lnTo>
                  <a:lnTo>
                    <a:pt x="9282" y="8285"/>
                  </a:lnTo>
                  <a:lnTo>
                    <a:pt x="9271" y="8364"/>
                  </a:lnTo>
                  <a:lnTo>
                    <a:pt x="9257" y="8443"/>
                  </a:lnTo>
                  <a:lnTo>
                    <a:pt x="9238" y="8522"/>
                  </a:lnTo>
                  <a:lnTo>
                    <a:pt x="9122" y="8955"/>
                  </a:lnTo>
                  <a:lnTo>
                    <a:pt x="9120" y="8953"/>
                  </a:lnTo>
                  <a:lnTo>
                    <a:pt x="9059" y="8901"/>
                  </a:lnTo>
                  <a:lnTo>
                    <a:pt x="9000" y="8845"/>
                  </a:lnTo>
                  <a:lnTo>
                    <a:pt x="8110" y="7955"/>
                  </a:lnTo>
                  <a:lnTo>
                    <a:pt x="7219" y="7065"/>
                  </a:lnTo>
                  <a:lnTo>
                    <a:pt x="7164" y="7006"/>
                  </a:lnTo>
                  <a:lnTo>
                    <a:pt x="7111" y="6944"/>
                  </a:lnTo>
                  <a:lnTo>
                    <a:pt x="7063" y="6881"/>
                  </a:lnTo>
                  <a:lnTo>
                    <a:pt x="7018" y="6815"/>
                  </a:lnTo>
                  <a:lnTo>
                    <a:pt x="6976" y="6747"/>
                  </a:lnTo>
                  <a:lnTo>
                    <a:pt x="6939" y="6678"/>
                  </a:lnTo>
                  <a:lnTo>
                    <a:pt x="6905" y="6606"/>
                  </a:lnTo>
                  <a:lnTo>
                    <a:pt x="6875" y="6534"/>
                  </a:lnTo>
                  <a:lnTo>
                    <a:pt x="6849" y="6459"/>
                  </a:lnTo>
                  <a:lnTo>
                    <a:pt x="6826" y="6384"/>
                  </a:lnTo>
                  <a:lnTo>
                    <a:pt x="6808" y="6307"/>
                  </a:lnTo>
                  <a:lnTo>
                    <a:pt x="6794" y="6230"/>
                  </a:lnTo>
                  <a:lnTo>
                    <a:pt x="6783" y="6152"/>
                  </a:lnTo>
                  <a:lnTo>
                    <a:pt x="6777" y="6073"/>
                  </a:lnTo>
                  <a:lnTo>
                    <a:pt x="6775" y="5994"/>
                  </a:lnTo>
                  <a:lnTo>
                    <a:pt x="6777" y="5915"/>
                  </a:lnTo>
                  <a:lnTo>
                    <a:pt x="6783" y="5835"/>
                  </a:lnTo>
                  <a:lnTo>
                    <a:pt x="6793" y="5756"/>
                  </a:lnTo>
                  <a:lnTo>
                    <a:pt x="6808" y="5676"/>
                  </a:lnTo>
                  <a:lnTo>
                    <a:pt x="6826" y="5597"/>
                  </a:lnTo>
                  <a:lnTo>
                    <a:pt x="6942" y="5165"/>
                  </a:lnTo>
                  <a:lnTo>
                    <a:pt x="6944" y="5167"/>
                  </a:lnTo>
                  <a:lnTo>
                    <a:pt x="7006" y="5219"/>
                  </a:lnTo>
                  <a:lnTo>
                    <a:pt x="7065" y="5275"/>
                  </a:lnTo>
                  <a:lnTo>
                    <a:pt x="7955" y="6165"/>
                  </a:lnTo>
                  <a:lnTo>
                    <a:pt x="8845" y="7055"/>
                  </a:lnTo>
                  <a:lnTo>
                    <a:pt x="8901" y="7114"/>
                  </a:lnTo>
                  <a:lnTo>
                    <a:pt x="8953" y="7175"/>
                  </a:lnTo>
                  <a:lnTo>
                    <a:pt x="9002" y="7239"/>
                  </a:lnTo>
                  <a:lnTo>
                    <a:pt x="9047" y="7305"/>
                  </a:lnTo>
                  <a:lnTo>
                    <a:pt x="9088" y="7372"/>
                  </a:lnTo>
                  <a:lnTo>
                    <a:pt x="9125" y="7442"/>
                  </a:lnTo>
                  <a:lnTo>
                    <a:pt x="9159" y="7513"/>
                  </a:lnTo>
                  <a:lnTo>
                    <a:pt x="9189" y="7586"/>
                  </a:lnTo>
                  <a:lnTo>
                    <a:pt x="9215" y="7660"/>
                  </a:lnTo>
                  <a:lnTo>
                    <a:pt x="9238" y="7736"/>
                  </a:lnTo>
                  <a:lnTo>
                    <a:pt x="10653" y="7357"/>
                  </a:lnTo>
                  <a:lnTo>
                    <a:pt x="10629" y="7281"/>
                  </a:lnTo>
                  <a:lnTo>
                    <a:pt x="10597" y="7209"/>
                  </a:lnTo>
                  <a:lnTo>
                    <a:pt x="10557" y="7140"/>
                  </a:lnTo>
                  <a:lnTo>
                    <a:pt x="10510" y="7075"/>
                  </a:lnTo>
                  <a:lnTo>
                    <a:pt x="10456" y="7015"/>
                  </a:lnTo>
                  <a:lnTo>
                    <a:pt x="8780" y="5339"/>
                  </a:lnTo>
                  <a:lnTo>
                    <a:pt x="7294" y="3853"/>
                  </a:lnTo>
                  <a:lnTo>
                    <a:pt x="7478" y="3166"/>
                  </a:lnTo>
                  <a:lnTo>
                    <a:pt x="7501" y="3088"/>
                  </a:lnTo>
                  <a:lnTo>
                    <a:pt x="7528" y="3012"/>
                  </a:lnTo>
                  <a:lnTo>
                    <a:pt x="7559" y="2938"/>
                  </a:lnTo>
                  <a:lnTo>
                    <a:pt x="7593" y="2866"/>
                  </a:lnTo>
                  <a:lnTo>
                    <a:pt x="7631" y="2797"/>
                  </a:lnTo>
                  <a:lnTo>
                    <a:pt x="7673" y="2729"/>
                  </a:lnTo>
                  <a:lnTo>
                    <a:pt x="7718" y="2664"/>
                  </a:lnTo>
                  <a:lnTo>
                    <a:pt x="7766" y="2602"/>
                  </a:lnTo>
                  <a:lnTo>
                    <a:pt x="7817" y="2542"/>
                  </a:lnTo>
                  <a:lnTo>
                    <a:pt x="7871" y="2485"/>
                  </a:lnTo>
                  <a:lnTo>
                    <a:pt x="7928" y="2431"/>
                  </a:lnTo>
                  <a:lnTo>
                    <a:pt x="7988" y="2380"/>
                  </a:lnTo>
                  <a:lnTo>
                    <a:pt x="8050" y="2332"/>
                  </a:lnTo>
                  <a:lnTo>
                    <a:pt x="8115" y="2287"/>
                  </a:lnTo>
                  <a:lnTo>
                    <a:pt x="8183" y="2245"/>
                  </a:lnTo>
                  <a:lnTo>
                    <a:pt x="8252" y="2207"/>
                  </a:lnTo>
                  <a:lnTo>
                    <a:pt x="8324" y="2173"/>
                  </a:lnTo>
                  <a:lnTo>
                    <a:pt x="8398" y="2142"/>
                  </a:lnTo>
                  <a:lnTo>
                    <a:pt x="8474" y="2115"/>
                  </a:lnTo>
                  <a:lnTo>
                    <a:pt x="8552" y="2092"/>
                  </a:lnTo>
                  <a:lnTo>
                    <a:pt x="9514" y="1834"/>
                  </a:lnTo>
                  <a:lnTo>
                    <a:pt x="8561" y="881"/>
                  </a:lnTo>
                  <a:lnTo>
                    <a:pt x="7177" y="1252"/>
                  </a:lnTo>
                  <a:lnTo>
                    <a:pt x="7100" y="1277"/>
                  </a:lnTo>
                  <a:lnTo>
                    <a:pt x="7027" y="1309"/>
                  </a:lnTo>
                  <a:lnTo>
                    <a:pt x="6958" y="1349"/>
                  </a:lnTo>
                  <a:lnTo>
                    <a:pt x="6894" y="1396"/>
                  </a:lnTo>
                  <a:lnTo>
                    <a:pt x="6835" y="1449"/>
                  </a:lnTo>
                  <a:lnTo>
                    <a:pt x="6782" y="1508"/>
                  </a:lnTo>
                  <a:lnTo>
                    <a:pt x="6736" y="1572"/>
                  </a:lnTo>
                  <a:lnTo>
                    <a:pt x="6696" y="1640"/>
                  </a:lnTo>
                  <a:lnTo>
                    <a:pt x="6663" y="1714"/>
                  </a:lnTo>
                  <a:lnTo>
                    <a:pt x="6638" y="1791"/>
                  </a:lnTo>
                  <a:lnTo>
                    <a:pt x="6267" y="3175"/>
                  </a:lnTo>
                  <a:lnTo>
                    <a:pt x="6175" y="3518"/>
                  </a:lnTo>
                  <a:lnTo>
                    <a:pt x="3175" y="4322"/>
                  </a:lnTo>
                  <a:lnTo>
                    <a:pt x="1791" y="4693"/>
                  </a:lnTo>
                  <a:lnTo>
                    <a:pt x="1714" y="4718"/>
                  </a:lnTo>
                  <a:lnTo>
                    <a:pt x="1640" y="4751"/>
                  </a:lnTo>
                  <a:lnTo>
                    <a:pt x="1571" y="4791"/>
                  </a:lnTo>
                  <a:lnTo>
                    <a:pt x="1507" y="4837"/>
                  </a:lnTo>
                  <a:lnTo>
                    <a:pt x="1449" y="4890"/>
                  </a:lnTo>
                  <a:lnTo>
                    <a:pt x="1396" y="4949"/>
                  </a:lnTo>
                  <a:lnTo>
                    <a:pt x="1349" y="5013"/>
                  </a:lnTo>
                  <a:lnTo>
                    <a:pt x="1309" y="5082"/>
                  </a:lnTo>
                  <a:lnTo>
                    <a:pt x="1277" y="5155"/>
                  </a:lnTo>
                  <a:lnTo>
                    <a:pt x="1251" y="5232"/>
                  </a:lnTo>
                  <a:lnTo>
                    <a:pt x="881" y="6616"/>
                  </a:lnTo>
                  <a:lnTo>
                    <a:pt x="25" y="9810"/>
                  </a:lnTo>
                  <a:lnTo>
                    <a:pt x="8" y="9889"/>
                  </a:lnTo>
                  <a:lnTo>
                    <a:pt x="0" y="9969"/>
                  </a:lnTo>
                  <a:lnTo>
                    <a:pt x="0" y="10048"/>
                  </a:lnTo>
                  <a:lnTo>
                    <a:pt x="8" y="10127"/>
                  </a:lnTo>
                  <a:lnTo>
                    <a:pt x="25" y="10204"/>
                  </a:lnTo>
                  <a:lnTo>
                    <a:pt x="1141" y="9905"/>
                  </a:lnTo>
                  <a:lnTo>
                    <a:pt x="25" y="10204"/>
                  </a:lnTo>
                  <a:lnTo>
                    <a:pt x="49" y="10280"/>
                  </a:lnTo>
                  <a:lnTo>
                    <a:pt x="81" y="10352"/>
                  </a:lnTo>
                  <a:lnTo>
                    <a:pt x="121" y="10421"/>
                  </a:lnTo>
                  <a:lnTo>
                    <a:pt x="168" y="10486"/>
                  </a:lnTo>
                  <a:lnTo>
                    <a:pt x="222" y="10546"/>
                  </a:lnTo>
                  <a:lnTo>
                    <a:pt x="1898" y="12222"/>
                  </a:lnTo>
                  <a:lnTo>
                    <a:pt x="2723" y="11396"/>
                  </a:lnTo>
                  <a:lnTo>
                    <a:pt x="1833" y="10506"/>
                  </a:lnTo>
                  <a:lnTo>
                    <a:pt x="1777" y="10447"/>
                  </a:lnTo>
                  <a:lnTo>
                    <a:pt x="1725" y="10386"/>
                  </a:lnTo>
                  <a:lnTo>
                    <a:pt x="1676" y="10322"/>
                  </a:lnTo>
                  <a:lnTo>
                    <a:pt x="1631" y="10256"/>
                  </a:lnTo>
                  <a:lnTo>
                    <a:pt x="1590" y="10189"/>
                  </a:lnTo>
                  <a:lnTo>
                    <a:pt x="1553" y="10119"/>
                  </a:lnTo>
                  <a:lnTo>
                    <a:pt x="1519" y="10048"/>
                  </a:lnTo>
                  <a:lnTo>
                    <a:pt x="1489" y="9975"/>
                  </a:lnTo>
                  <a:lnTo>
                    <a:pt x="1462" y="9901"/>
                  </a:lnTo>
                  <a:lnTo>
                    <a:pt x="1440" y="9825"/>
                  </a:lnTo>
                  <a:lnTo>
                    <a:pt x="1422" y="9749"/>
                  </a:lnTo>
                  <a:lnTo>
                    <a:pt x="1407" y="9671"/>
                  </a:lnTo>
                  <a:lnTo>
                    <a:pt x="1397" y="9593"/>
                  </a:lnTo>
                  <a:lnTo>
                    <a:pt x="1391" y="9514"/>
                  </a:lnTo>
                  <a:lnTo>
                    <a:pt x="1388" y="9435"/>
                  </a:lnTo>
                  <a:lnTo>
                    <a:pt x="1390" y="9356"/>
                  </a:lnTo>
                  <a:lnTo>
                    <a:pt x="1396" y="9276"/>
                  </a:lnTo>
                  <a:lnTo>
                    <a:pt x="1407" y="9197"/>
                  </a:lnTo>
                  <a:lnTo>
                    <a:pt x="1421" y="9118"/>
                  </a:lnTo>
                  <a:lnTo>
                    <a:pt x="1440" y="9039"/>
                  </a:lnTo>
                  <a:lnTo>
                    <a:pt x="1834" y="7570"/>
                  </a:lnTo>
                  <a:lnTo>
                    <a:pt x="2092" y="6607"/>
                  </a:lnTo>
                  <a:lnTo>
                    <a:pt x="2115" y="6529"/>
                  </a:lnTo>
                  <a:lnTo>
                    <a:pt x="2142" y="6454"/>
                  </a:lnTo>
                  <a:lnTo>
                    <a:pt x="2173" y="6380"/>
                  </a:lnTo>
                  <a:lnTo>
                    <a:pt x="2207" y="6308"/>
                  </a:lnTo>
                  <a:lnTo>
                    <a:pt x="2245" y="6238"/>
                  </a:lnTo>
                  <a:lnTo>
                    <a:pt x="2287" y="6171"/>
                  </a:lnTo>
                  <a:lnTo>
                    <a:pt x="2331" y="6106"/>
                  </a:lnTo>
                  <a:lnTo>
                    <a:pt x="2379" y="6043"/>
                  </a:lnTo>
                  <a:lnTo>
                    <a:pt x="2431" y="5983"/>
                  </a:lnTo>
                  <a:lnTo>
                    <a:pt x="2485" y="5926"/>
                  </a:lnTo>
                  <a:lnTo>
                    <a:pt x="2542" y="5872"/>
                  </a:lnTo>
                  <a:lnTo>
                    <a:pt x="2602" y="5821"/>
                  </a:lnTo>
                  <a:lnTo>
                    <a:pt x="2664" y="5773"/>
                  </a:lnTo>
                  <a:lnTo>
                    <a:pt x="2729" y="5728"/>
                  </a:lnTo>
                  <a:lnTo>
                    <a:pt x="2796" y="5687"/>
                  </a:lnTo>
                  <a:lnTo>
                    <a:pt x="2866" y="5649"/>
                  </a:lnTo>
                  <a:lnTo>
                    <a:pt x="2938" y="5614"/>
                  </a:lnTo>
                  <a:lnTo>
                    <a:pt x="3012" y="5583"/>
                  </a:lnTo>
                  <a:lnTo>
                    <a:pt x="3088" y="5556"/>
                  </a:lnTo>
                  <a:lnTo>
                    <a:pt x="3166" y="5533"/>
                  </a:lnTo>
                  <a:lnTo>
                    <a:pt x="4128" y="5275"/>
                  </a:lnTo>
                  <a:lnTo>
                    <a:pt x="5597" y="4881"/>
                  </a:lnTo>
                  <a:lnTo>
                    <a:pt x="5676" y="4863"/>
                  </a:lnTo>
                  <a:lnTo>
                    <a:pt x="5755" y="4848"/>
                  </a:lnTo>
                  <a:lnTo>
                    <a:pt x="5821" y="4840"/>
                  </a:lnTo>
                  <a:lnTo>
                    <a:pt x="5411" y="6368"/>
                  </a:lnTo>
                  <a:lnTo>
                    <a:pt x="5394" y="6448"/>
                  </a:lnTo>
                  <a:lnTo>
                    <a:pt x="5386" y="6527"/>
                  </a:lnTo>
                  <a:lnTo>
                    <a:pt x="5386" y="6607"/>
                  </a:lnTo>
                  <a:lnTo>
                    <a:pt x="5395" y="6686"/>
                  </a:lnTo>
                  <a:lnTo>
                    <a:pt x="5411" y="6763"/>
                  </a:lnTo>
                  <a:lnTo>
                    <a:pt x="5436" y="6838"/>
                  </a:lnTo>
                  <a:lnTo>
                    <a:pt x="5468" y="6911"/>
                  </a:lnTo>
                  <a:lnTo>
                    <a:pt x="5507" y="6980"/>
                  </a:lnTo>
                  <a:lnTo>
                    <a:pt x="5554" y="7045"/>
                  </a:lnTo>
                  <a:lnTo>
                    <a:pt x="5609" y="7105"/>
                  </a:lnTo>
                  <a:lnTo>
                    <a:pt x="7284" y="8780"/>
                  </a:lnTo>
                  <a:lnTo>
                    <a:pt x="8770" y="10267"/>
                  </a:lnTo>
                  <a:lnTo>
                    <a:pt x="8586" y="10954"/>
                  </a:lnTo>
                  <a:lnTo>
                    <a:pt x="8563" y="11032"/>
                  </a:lnTo>
                  <a:lnTo>
                    <a:pt x="8536" y="11107"/>
                  </a:lnTo>
                  <a:lnTo>
                    <a:pt x="8506" y="11181"/>
                  </a:lnTo>
                  <a:lnTo>
                    <a:pt x="8471" y="11253"/>
                  </a:lnTo>
                  <a:lnTo>
                    <a:pt x="8433" y="11323"/>
                  </a:lnTo>
                  <a:lnTo>
                    <a:pt x="8391" y="11390"/>
                  </a:lnTo>
                  <a:lnTo>
                    <a:pt x="8347" y="11455"/>
                  </a:lnTo>
                  <a:lnTo>
                    <a:pt x="8299" y="11518"/>
                  </a:lnTo>
                  <a:lnTo>
                    <a:pt x="8247" y="11578"/>
                  </a:lnTo>
                  <a:lnTo>
                    <a:pt x="8193" y="11635"/>
                  </a:lnTo>
                  <a:lnTo>
                    <a:pt x="8136" y="11689"/>
                  </a:lnTo>
                  <a:lnTo>
                    <a:pt x="8076" y="11740"/>
                  </a:lnTo>
                  <a:lnTo>
                    <a:pt x="8014" y="11788"/>
                  </a:lnTo>
                  <a:lnTo>
                    <a:pt x="7949" y="11833"/>
                  </a:lnTo>
                  <a:lnTo>
                    <a:pt x="7882" y="11874"/>
                  </a:lnTo>
                  <a:lnTo>
                    <a:pt x="7812" y="11912"/>
                  </a:lnTo>
                  <a:lnTo>
                    <a:pt x="7740" y="11947"/>
                  </a:lnTo>
                  <a:lnTo>
                    <a:pt x="7666" y="11978"/>
                  </a:lnTo>
                  <a:lnTo>
                    <a:pt x="7590" y="12005"/>
                  </a:lnTo>
                  <a:lnTo>
                    <a:pt x="7512" y="12028"/>
                  </a:lnTo>
                  <a:lnTo>
                    <a:pt x="6550" y="12286"/>
                  </a:lnTo>
                  <a:lnTo>
                    <a:pt x="7503" y="13239"/>
                  </a:lnTo>
                  <a:lnTo>
                    <a:pt x="8887" y="12868"/>
                  </a:lnTo>
                  <a:lnTo>
                    <a:pt x="8964" y="12843"/>
                  </a:lnTo>
                  <a:lnTo>
                    <a:pt x="9038" y="12810"/>
                  </a:lnTo>
                  <a:lnTo>
                    <a:pt x="9107" y="12770"/>
                  </a:lnTo>
                  <a:lnTo>
                    <a:pt x="9171" y="12724"/>
                  </a:lnTo>
                  <a:lnTo>
                    <a:pt x="9229" y="12671"/>
                  </a:lnTo>
                  <a:lnTo>
                    <a:pt x="9282" y="12612"/>
                  </a:lnTo>
                  <a:lnTo>
                    <a:pt x="9329" y="12548"/>
                  </a:lnTo>
                  <a:lnTo>
                    <a:pt x="9369" y="12479"/>
                  </a:lnTo>
                  <a:lnTo>
                    <a:pt x="9401" y="12406"/>
                  </a:lnTo>
                  <a:lnTo>
                    <a:pt x="9427" y="12329"/>
                  </a:lnTo>
                  <a:lnTo>
                    <a:pt x="9797" y="10945"/>
                  </a:lnTo>
                  <a:lnTo>
                    <a:pt x="9889" y="10601"/>
                  </a:lnTo>
                  <a:lnTo>
                    <a:pt x="12426" y="9922"/>
                  </a:lnTo>
                  <a:lnTo>
                    <a:pt x="12426" y="9334"/>
                  </a:lnTo>
                  <a:lnTo>
                    <a:pt x="12382" y="9290"/>
                  </a:lnTo>
                  <a:lnTo>
                    <a:pt x="12426" y="9334"/>
                  </a:lnTo>
                  <a:lnTo>
                    <a:pt x="12426" y="8713"/>
                  </a:lnTo>
                  <a:close/>
                  <a:moveTo>
                    <a:pt x="12426" y="164"/>
                  </a:moveTo>
                  <a:lnTo>
                    <a:pt x="12366" y="121"/>
                  </a:lnTo>
                  <a:lnTo>
                    <a:pt x="12297" y="82"/>
                  </a:lnTo>
                  <a:lnTo>
                    <a:pt x="12224" y="49"/>
                  </a:lnTo>
                  <a:lnTo>
                    <a:pt x="12149" y="25"/>
                  </a:lnTo>
                  <a:lnTo>
                    <a:pt x="12072" y="9"/>
                  </a:lnTo>
                  <a:lnTo>
                    <a:pt x="11993" y="0"/>
                  </a:lnTo>
                  <a:lnTo>
                    <a:pt x="11914" y="0"/>
                  </a:lnTo>
                  <a:lnTo>
                    <a:pt x="11834" y="8"/>
                  </a:lnTo>
                  <a:lnTo>
                    <a:pt x="11754" y="25"/>
                  </a:lnTo>
                  <a:lnTo>
                    <a:pt x="8561" y="881"/>
                  </a:lnTo>
                  <a:lnTo>
                    <a:pt x="9514" y="1834"/>
                  </a:lnTo>
                  <a:lnTo>
                    <a:pt x="10984" y="1440"/>
                  </a:lnTo>
                  <a:lnTo>
                    <a:pt x="11062" y="1421"/>
                  </a:lnTo>
                  <a:lnTo>
                    <a:pt x="11142" y="1407"/>
                  </a:lnTo>
                  <a:lnTo>
                    <a:pt x="11221" y="1396"/>
                  </a:lnTo>
                  <a:lnTo>
                    <a:pt x="11301" y="1390"/>
                  </a:lnTo>
                  <a:lnTo>
                    <a:pt x="11380" y="1388"/>
                  </a:lnTo>
                  <a:lnTo>
                    <a:pt x="11459" y="1391"/>
                  </a:lnTo>
                  <a:lnTo>
                    <a:pt x="11538" y="1397"/>
                  </a:lnTo>
                  <a:lnTo>
                    <a:pt x="11616" y="1407"/>
                  </a:lnTo>
                  <a:lnTo>
                    <a:pt x="11694" y="1422"/>
                  </a:lnTo>
                  <a:lnTo>
                    <a:pt x="11770" y="1440"/>
                  </a:lnTo>
                  <a:lnTo>
                    <a:pt x="11845" y="1463"/>
                  </a:lnTo>
                  <a:lnTo>
                    <a:pt x="11920" y="1489"/>
                  </a:lnTo>
                  <a:lnTo>
                    <a:pt x="11993" y="1519"/>
                  </a:lnTo>
                  <a:lnTo>
                    <a:pt x="12064" y="1553"/>
                  </a:lnTo>
                  <a:lnTo>
                    <a:pt x="12134" y="1590"/>
                  </a:lnTo>
                  <a:lnTo>
                    <a:pt x="12201" y="1632"/>
                  </a:lnTo>
                  <a:lnTo>
                    <a:pt x="12267" y="1677"/>
                  </a:lnTo>
                  <a:lnTo>
                    <a:pt x="12331" y="1725"/>
                  </a:lnTo>
                  <a:lnTo>
                    <a:pt x="12392" y="1778"/>
                  </a:lnTo>
                  <a:lnTo>
                    <a:pt x="12426" y="1809"/>
                  </a:lnTo>
                  <a:lnTo>
                    <a:pt x="12426" y="164"/>
                  </a:lnTo>
                  <a:close/>
                </a:path>
              </a:pathLst>
            </a:custGeom>
            <a:solidFill>
              <a:srgbClr val="337B86">
                <a:alpha val="3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>
                <a:pattFill prst="pct5">
                  <a:fgClr>
                    <a:schemeClr val="tx1"/>
                  </a:fgClr>
                  <a:bgClr>
                    <a:schemeClr val="bg1"/>
                  </a:bgClr>
                </a:pattFill>
              </a:endParaRPr>
            </a:p>
          </p:txBody>
        </p:sp>
        <p:sp>
          <p:nvSpPr>
            <p:cNvPr id="52" name="AutoShape 79">
              <a:extLst>
                <a:ext uri="{FF2B5EF4-FFF2-40B4-BE49-F238E27FC236}">
                  <a16:creationId xmlns:a16="http://schemas.microsoft.com/office/drawing/2014/main" id="{0F9AD616-FF95-E3F4-E644-7595DB63F6CC}"/>
                </a:ext>
              </a:extLst>
            </p:cNvPr>
            <p:cNvSpPr>
              <a:spLocks/>
            </p:cNvSpPr>
            <p:nvPr/>
          </p:nvSpPr>
          <p:spPr bwMode="auto">
            <a:xfrm>
              <a:off x="6062" y="22671"/>
              <a:ext cx="7393" cy="8788"/>
            </a:xfrm>
            <a:custGeom>
              <a:avLst/>
              <a:gdLst>
                <a:gd name="T0" fmla="+- 0 9144 6063"/>
                <a:gd name="T1" fmla="*/ T0 w 7393"/>
                <a:gd name="T2" fmla="+- 0 30580 22672"/>
                <a:gd name="T3" fmla="*/ 30580 h 8788"/>
                <a:gd name="T4" fmla="+- 0 8816 6063"/>
                <a:gd name="T5" fmla="*/ T4 w 7393"/>
                <a:gd name="T6" fmla="+- 0 30580 22672"/>
                <a:gd name="T7" fmla="*/ 30580 h 8788"/>
                <a:gd name="T8" fmla="+- 0 8510 6063"/>
                <a:gd name="T9" fmla="*/ T8 w 7393"/>
                <a:gd name="T10" fmla="+- 0 30468 22672"/>
                <a:gd name="T11" fmla="*/ 30468 h 8788"/>
                <a:gd name="T12" fmla="+- 0 7759 6063"/>
                <a:gd name="T13" fmla="*/ T12 w 7393"/>
                <a:gd name="T14" fmla="+- 0 29763 22672"/>
                <a:gd name="T15" fmla="*/ 29763 h 8788"/>
                <a:gd name="T16" fmla="+- 0 7053 6063"/>
                <a:gd name="T17" fmla="*/ T16 w 7393"/>
                <a:gd name="T18" fmla="+- 0 29011 22672"/>
                <a:gd name="T19" fmla="*/ 29011 h 8788"/>
                <a:gd name="T20" fmla="+- 0 6079 6063"/>
                <a:gd name="T21" fmla="*/ T20 w 7393"/>
                <a:gd name="T22" fmla="+- 0 29021 22672"/>
                <a:gd name="T23" fmla="*/ 29021 h 8788"/>
                <a:gd name="T24" fmla="+- 0 6202 6063"/>
                <a:gd name="T25" fmla="*/ T24 w 7393"/>
                <a:gd name="T26" fmla="+- 0 29234 22672"/>
                <a:gd name="T27" fmla="*/ 29234 h 8788"/>
                <a:gd name="T28" fmla="+- 0 8387 6063"/>
                <a:gd name="T29" fmla="*/ T28 w 7393"/>
                <a:gd name="T30" fmla="+- 0 31396 22672"/>
                <a:gd name="T31" fmla="*/ 31396 h 8788"/>
                <a:gd name="T32" fmla="+- 0 8623 6063"/>
                <a:gd name="T33" fmla="*/ T32 w 7393"/>
                <a:gd name="T34" fmla="+- 0 31459 22672"/>
                <a:gd name="T35" fmla="*/ 31459 h 8788"/>
                <a:gd name="T36" fmla="+- 0 12695 6063"/>
                <a:gd name="T37" fmla="*/ T36 w 7393"/>
                <a:gd name="T38" fmla="+- 0 27248 22672"/>
                <a:gd name="T39" fmla="*/ 27248 h 8788"/>
                <a:gd name="T40" fmla="+- 0 12572 6063"/>
                <a:gd name="T41" fmla="*/ T40 w 7393"/>
                <a:gd name="T42" fmla="+- 0 27036 22672"/>
                <a:gd name="T43" fmla="*/ 27036 h 8788"/>
                <a:gd name="T44" fmla="+- 0 10744 6063"/>
                <a:gd name="T45" fmla="*/ T44 w 7393"/>
                <a:gd name="T46" fmla="+- 0 24560 22672"/>
                <a:gd name="T47" fmla="*/ 24560 h 8788"/>
                <a:gd name="T48" fmla="+- 0 10908 6063"/>
                <a:gd name="T49" fmla="*/ T48 w 7393"/>
                <a:gd name="T50" fmla="+- 0 24276 22672"/>
                <a:gd name="T51" fmla="*/ 24276 h 8788"/>
                <a:gd name="T52" fmla="+- 0 11157 6063"/>
                <a:gd name="T53" fmla="*/ T52 w 7393"/>
                <a:gd name="T54" fmla="+- 0 24067 22672"/>
                <a:gd name="T55" fmla="*/ 24067 h 8788"/>
                <a:gd name="T56" fmla="+- 0 11986 6063"/>
                <a:gd name="T57" fmla="*/ T56 w 7393"/>
                <a:gd name="T58" fmla="+- 0 23811 22672"/>
                <a:gd name="T59" fmla="*/ 23811 h 8788"/>
                <a:gd name="T60" fmla="+- 0 10416 6063"/>
                <a:gd name="T61" fmla="*/ T60 w 7393"/>
                <a:gd name="T62" fmla="+- 0 23496 22672"/>
                <a:gd name="T63" fmla="*/ 23496 h 8788"/>
                <a:gd name="T64" fmla="+- 0 10243 6063"/>
                <a:gd name="T65" fmla="*/ T64 w 7393"/>
                <a:gd name="T66" fmla="+- 0 23668 22672"/>
                <a:gd name="T67" fmla="*/ 23668 h 8788"/>
                <a:gd name="T68" fmla="+- 0 9907 6063"/>
                <a:gd name="T69" fmla="*/ T68 w 7393"/>
                <a:gd name="T70" fmla="+- 0 24859 22672"/>
                <a:gd name="T71" fmla="*/ 24859 h 8788"/>
                <a:gd name="T72" fmla="+- 0 7119 6063"/>
                <a:gd name="T73" fmla="*/ T72 w 7393"/>
                <a:gd name="T74" fmla="+- 0 25611 22672"/>
                <a:gd name="T75" fmla="*/ 25611 h 8788"/>
                <a:gd name="T76" fmla="+- 0 6925 6063"/>
                <a:gd name="T77" fmla="*/ T76 w 7393"/>
                <a:gd name="T78" fmla="+- 0 25759 22672"/>
                <a:gd name="T79" fmla="*/ 25759 h 8788"/>
                <a:gd name="T80" fmla="+- 0 6612 6063"/>
                <a:gd name="T81" fmla="*/ T80 w 7393"/>
                <a:gd name="T82" fmla="+- 0 26788 22672"/>
                <a:gd name="T83" fmla="*/ 26788 h 8788"/>
                <a:gd name="T84" fmla="+- 0 6067 6063"/>
                <a:gd name="T85" fmla="*/ T84 w 7393"/>
                <a:gd name="T86" fmla="+- 0 28961 22672"/>
                <a:gd name="T87" fmla="*/ 28961 h 8788"/>
                <a:gd name="T88" fmla="+- 0 6932 6063"/>
                <a:gd name="T89" fmla="*/ T88 w 7393"/>
                <a:gd name="T90" fmla="+- 0 28624 22672"/>
                <a:gd name="T91" fmla="*/ 28624 h 8788"/>
                <a:gd name="T92" fmla="+- 0 6960 6063"/>
                <a:gd name="T93" fmla="*/ T92 w 7393"/>
                <a:gd name="T94" fmla="+- 0 28296 22672"/>
                <a:gd name="T95" fmla="*/ 28296 h 8788"/>
                <a:gd name="T96" fmla="+- 0 7423 6063"/>
                <a:gd name="T97" fmla="*/ T96 w 7393"/>
                <a:gd name="T98" fmla="+- 0 26625 22672"/>
                <a:gd name="T99" fmla="*/ 26625 h 8788"/>
                <a:gd name="T100" fmla="+- 0 7610 6063"/>
                <a:gd name="T101" fmla="*/ T100 w 7393"/>
                <a:gd name="T102" fmla="+- 0 26358 22672"/>
                <a:gd name="T103" fmla="*/ 26358 h 8788"/>
                <a:gd name="T104" fmla="+- 0 7877 6063"/>
                <a:gd name="T105" fmla="*/ T104 w 7393"/>
                <a:gd name="T106" fmla="+- 0 26171 22672"/>
                <a:gd name="T107" fmla="*/ 26171 h 8788"/>
                <a:gd name="T108" fmla="+- 0 8633 6063"/>
                <a:gd name="T109" fmla="*/ T108 w 7393"/>
                <a:gd name="T110" fmla="+- 0 25953 22672"/>
                <a:gd name="T111" fmla="*/ 25953 h 8788"/>
                <a:gd name="T112" fmla="+- 0 9432 6063"/>
                <a:gd name="T113" fmla="*/ T112 w 7393"/>
                <a:gd name="T114" fmla="+- 0 26633 22672"/>
                <a:gd name="T115" fmla="*/ 26633 h 8788"/>
                <a:gd name="T116" fmla="+- 0 9432 6063"/>
                <a:gd name="T117" fmla="*/ T116 w 7393"/>
                <a:gd name="T118" fmla="+- 0 26879 22672"/>
                <a:gd name="T119" fmla="*/ 26879 h 8788"/>
                <a:gd name="T120" fmla="+- 0 10281 6063"/>
                <a:gd name="T121" fmla="*/ T120 w 7393"/>
                <a:gd name="T122" fmla="+- 0 26400 22672"/>
                <a:gd name="T123" fmla="*/ 26400 h 8788"/>
                <a:gd name="T124" fmla="+- 0 10385 6063"/>
                <a:gd name="T125" fmla="*/ T124 w 7393"/>
                <a:gd name="T126" fmla="+- 0 25885 22672"/>
                <a:gd name="T127" fmla="*/ 25885 h 8788"/>
                <a:gd name="T128" fmla="+- 0 11569 6063"/>
                <a:gd name="T129" fmla="*/ T128 w 7393"/>
                <a:gd name="T130" fmla="+- 0 27061 22672"/>
                <a:gd name="T131" fmla="*/ 27061 h 8788"/>
                <a:gd name="T132" fmla="+- 0 11758 6063"/>
                <a:gd name="T133" fmla="*/ T132 w 7393"/>
                <a:gd name="T134" fmla="+- 0 27331 22672"/>
                <a:gd name="T135" fmla="*/ 27331 h 8788"/>
                <a:gd name="T136" fmla="+- 0 13456 6063"/>
                <a:gd name="T137" fmla="*/ T136 w 7393"/>
                <a:gd name="T138" fmla="+- 0 28185 22672"/>
                <a:gd name="T139" fmla="*/ 28185 h 8788"/>
                <a:gd name="T140" fmla="+- 0 12695 6063"/>
                <a:gd name="T141" fmla="*/ T140 w 7393"/>
                <a:gd name="T142" fmla="+- 0 27494 22672"/>
                <a:gd name="T143" fmla="*/ 27494 h 8788"/>
                <a:gd name="T144" fmla="+- 0 12695 6063"/>
                <a:gd name="T145" fmla="*/ T144 w 7393"/>
                <a:gd name="T146" fmla="+- 0 27248 22672"/>
                <a:gd name="T147" fmla="*/ 27248 h 8788"/>
                <a:gd name="T148" fmla="+- 0 11846 6063"/>
                <a:gd name="T149" fmla="*/ T148 w 7393"/>
                <a:gd name="T150" fmla="+- 0 27727 22672"/>
                <a:gd name="T151" fmla="*/ 27727 h 8788"/>
                <a:gd name="T152" fmla="+- 0 11742 6063"/>
                <a:gd name="T153" fmla="*/ T152 w 7393"/>
                <a:gd name="T154" fmla="+- 0 28243 22672"/>
                <a:gd name="T155" fmla="*/ 28243 h 8788"/>
                <a:gd name="T156" fmla="+- 0 10558 6063"/>
                <a:gd name="T157" fmla="*/ T156 w 7393"/>
                <a:gd name="T158" fmla="+- 0 27067 22672"/>
                <a:gd name="T159" fmla="*/ 27067 h 8788"/>
                <a:gd name="T160" fmla="+- 0 10369 6063"/>
                <a:gd name="T161" fmla="*/ T160 w 7393"/>
                <a:gd name="T162" fmla="+- 0 26796 22672"/>
                <a:gd name="T163" fmla="*/ 26796 h 8788"/>
                <a:gd name="T164" fmla="+- 0 9452 6063"/>
                <a:gd name="T165" fmla="*/ T164 w 7393"/>
                <a:gd name="T166" fmla="+- 0 26937 22672"/>
                <a:gd name="T167" fmla="*/ 26937 h 8788"/>
                <a:gd name="T168" fmla="+- 0 10598 6063"/>
                <a:gd name="T169" fmla="*/ T168 w 7393"/>
                <a:gd name="T170" fmla="+- 0 28135 22672"/>
                <a:gd name="T171" fmla="*/ 28135 h 8788"/>
                <a:gd name="T172" fmla="+- 0 11351 6063"/>
                <a:gd name="T173" fmla="*/ T172 w 7393"/>
                <a:gd name="T174" fmla="+- 0 29644 22672"/>
                <a:gd name="T175" fmla="*/ 29644 h 8788"/>
                <a:gd name="T176" fmla="+- 0 11164 6063"/>
                <a:gd name="T177" fmla="*/ T176 w 7393"/>
                <a:gd name="T178" fmla="+- 0 29912 22672"/>
                <a:gd name="T179" fmla="*/ 29912 h 8788"/>
                <a:gd name="T180" fmla="+- 0 10897 6063"/>
                <a:gd name="T181" fmla="*/ T180 w 7393"/>
                <a:gd name="T182" fmla="+- 0 30099 22672"/>
                <a:gd name="T183" fmla="*/ 30099 h 8788"/>
                <a:gd name="T184" fmla="+- 0 10734 6063"/>
                <a:gd name="T185" fmla="*/ T184 w 7393"/>
                <a:gd name="T186" fmla="+- 0 30910 22672"/>
                <a:gd name="T187" fmla="*/ 30910 h 8788"/>
                <a:gd name="T188" fmla="+- 0 11763 6063"/>
                <a:gd name="T189" fmla="*/ T188 w 7393"/>
                <a:gd name="T190" fmla="+- 0 30597 22672"/>
                <a:gd name="T191" fmla="*/ 30597 h 8788"/>
                <a:gd name="T192" fmla="+- 0 11911 6063"/>
                <a:gd name="T193" fmla="*/ T192 w 7393"/>
                <a:gd name="T194" fmla="+- 0 30403 22672"/>
                <a:gd name="T195" fmla="*/ 30403 h 8788"/>
                <a:gd name="T196" fmla="+- 0 13456 6063"/>
                <a:gd name="T197" fmla="*/ T196 w 7393"/>
                <a:gd name="T198" fmla="+- 0 28937 22672"/>
                <a:gd name="T199" fmla="*/ 28937 h 8788"/>
                <a:gd name="T200" fmla="+- 0 13442 6063"/>
                <a:gd name="T201" fmla="*/ T200 w 7393"/>
                <a:gd name="T202" fmla="+- 0 22672 22672"/>
                <a:gd name="T203" fmla="*/ 22672 h 8788"/>
                <a:gd name="T204" fmla="+- 0 12901 6063"/>
                <a:gd name="T205" fmla="*/ T204 w 7393"/>
                <a:gd name="T206" fmla="+- 0 23565 22672"/>
                <a:gd name="T207" fmla="*/ 23565 h 8788"/>
                <a:gd name="T208" fmla="+- 0 13230 6063"/>
                <a:gd name="T209" fmla="*/ T208 w 7393"/>
                <a:gd name="T210" fmla="+- 0 23537 22672"/>
                <a:gd name="T211" fmla="*/ 23537 h 8788"/>
                <a:gd name="T212" fmla="+- 0 13456 6063"/>
                <a:gd name="T213" fmla="*/ T212 w 7393"/>
                <a:gd name="T214" fmla="+- 0 23586 22672"/>
                <a:gd name="T215" fmla="*/ 23586 h 878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</a:cxnLst>
              <a:rect l="0" t="0" r="r" b="b"/>
              <a:pathLst>
                <a:path w="7393" h="8788">
                  <a:moveTo>
                    <a:pt x="4671" y="8238"/>
                  </a:moveTo>
                  <a:lnTo>
                    <a:pt x="4078" y="7645"/>
                  </a:lnTo>
                  <a:lnTo>
                    <a:pt x="3163" y="7890"/>
                  </a:lnTo>
                  <a:lnTo>
                    <a:pt x="3081" y="7908"/>
                  </a:lnTo>
                  <a:lnTo>
                    <a:pt x="2999" y="7919"/>
                  </a:lnTo>
                  <a:lnTo>
                    <a:pt x="2916" y="7922"/>
                  </a:lnTo>
                  <a:lnTo>
                    <a:pt x="2834" y="7918"/>
                  </a:lnTo>
                  <a:lnTo>
                    <a:pt x="2753" y="7908"/>
                  </a:lnTo>
                  <a:lnTo>
                    <a:pt x="2674" y="7890"/>
                  </a:lnTo>
                  <a:lnTo>
                    <a:pt x="2596" y="7865"/>
                  </a:lnTo>
                  <a:lnTo>
                    <a:pt x="2520" y="7834"/>
                  </a:lnTo>
                  <a:lnTo>
                    <a:pt x="2447" y="7796"/>
                  </a:lnTo>
                  <a:lnTo>
                    <a:pt x="2378" y="7752"/>
                  </a:lnTo>
                  <a:lnTo>
                    <a:pt x="2312" y="7702"/>
                  </a:lnTo>
                  <a:lnTo>
                    <a:pt x="2250" y="7645"/>
                  </a:lnTo>
                  <a:lnTo>
                    <a:pt x="1696" y="7091"/>
                  </a:lnTo>
                  <a:lnTo>
                    <a:pt x="1142" y="6537"/>
                  </a:lnTo>
                  <a:lnTo>
                    <a:pt x="1085" y="6475"/>
                  </a:lnTo>
                  <a:lnTo>
                    <a:pt x="1035" y="6409"/>
                  </a:lnTo>
                  <a:lnTo>
                    <a:pt x="990" y="6339"/>
                  </a:lnTo>
                  <a:lnTo>
                    <a:pt x="953" y="6267"/>
                  </a:lnTo>
                  <a:lnTo>
                    <a:pt x="922" y="6191"/>
                  </a:lnTo>
                  <a:lnTo>
                    <a:pt x="897" y="6113"/>
                  </a:lnTo>
                  <a:lnTo>
                    <a:pt x="16" y="6349"/>
                  </a:lnTo>
                  <a:lnTo>
                    <a:pt x="36" y="6407"/>
                  </a:lnTo>
                  <a:lnTo>
                    <a:pt x="63" y="6463"/>
                  </a:lnTo>
                  <a:lnTo>
                    <a:pt x="97" y="6515"/>
                  </a:lnTo>
                  <a:lnTo>
                    <a:pt x="139" y="6562"/>
                  </a:lnTo>
                  <a:lnTo>
                    <a:pt x="1182" y="7605"/>
                  </a:lnTo>
                  <a:lnTo>
                    <a:pt x="2225" y="8648"/>
                  </a:lnTo>
                  <a:lnTo>
                    <a:pt x="2272" y="8689"/>
                  </a:lnTo>
                  <a:lnTo>
                    <a:pt x="2324" y="8724"/>
                  </a:lnTo>
                  <a:lnTo>
                    <a:pt x="2379" y="8751"/>
                  </a:lnTo>
                  <a:lnTo>
                    <a:pt x="2438" y="8771"/>
                  </a:lnTo>
                  <a:lnTo>
                    <a:pt x="2498" y="8783"/>
                  </a:lnTo>
                  <a:lnTo>
                    <a:pt x="2560" y="8787"/>
                  </a:lnTo>
                  <a:lnTo>
                    <a:pt x="2622" y="8783"/>
                  </a:lnTo>
                  <a:lnTo>
                    <a:pt x="2683" y="8771"/>
                  </a:lnTo>
                  <a:lnTo>
                    <a:pt x="4671" y="8238"/>
                  </a:lnTo>
                  <a:close/>
                  <a:moveTo>
                    <a:pt x="6632" y="4576"/>
                  </a:moveTo>
                  <a:lnTo>
                    <a:pt x="6612" y="4518"/>
                  </a:lnTo>
                  <a:lnTo>
                    <a:pt x="6585" y="4463"/>
                  </a:lnTo>
                  <a:lnTo>
                    <a:pt x="6551" y="4411"/>
                  </a:lnTo>
                  <a:lnTo>
                    <a:pt x="6509" y="4364"/>
                  </a:lnTo>
                  <a:lnTo>
                    <a:pt x="5466" y="3321"/>
                  </a:lnTo>
                  <a:lnTo>
                    <a:pt x="4541" y="2395"/>
                  </a:lnTo>
                  <a:lnTo>
                    <a:pt x="4656" y="1968"/>
                  </a:lnTo>
                  <a:lnTo>
                    <a:pt x="4681" y="1888"/>
                  </a:lnTo>
                  <a:lnTo>
                    <a:pt x="4713" y="1811"/>
                  </a:lnTo>
                  <a:lnTo>
                    <a:pt x="4751" y="1738"/>
                  </a:lnTo>
                  <a:lnTo>
                    <a:pt x="4795" y="1669"/>
                  </a:lnTo>
                  <a:lnTo>
                    <a:pt x="4845" y="1604"/>
                  </a:lnTo>
                  <a:lnTo>
                    <a:pt x="4900" y="1544"/>
                  </a:lnTo>
                  <a:lnTo>
                    <a:pt x="4960" y="1489"/>
                  </a:lnTo>
                  <a:lnTo>
                    <a:pt x="5025" y="1439"/>
                  </a:lnTo>
                  <a:lnTo>
                    <a:pt x="5094" y="1395"/>
                  </a:lnTo>
                  <a:lnTo>
                    <a:pt x="5167" y="1356"/>
                  </a:lnTo>
                  <a:lnTo>
                    <a:pt x="5244" y="1324"/>
                  </a:lnTo>
                  <a:lnTo>
                    <a:pt x="5324" y="1299"/>
                  </a:lnTo>
                  <a:lnTo>
                    <a:pt x="5923" y="1139"/>
                  </a:lnTo>
                  <a:lnTo>
                    <a:pt x="5330" y="545"/>
                  </a:lnTo>
                  <a:lnTo>
                    <a:pt x="4468" y="776"/>
                  </a:lnTo>
                  <a:lnTo>
                    <a:pt x="4409" y="796"/>
                  </a:lnTo>
                  <a:lnTo>
                    <a:pt x="4353" y="824"/>
                  </a:lnTo>
                  <a:lnTo>
                    <a:pt x="4302" y="858"/>
                  </a:lnTo>
                  <a:lnTo>
                    <a:pt x="4255" y="899"/>
                  </a:lnTo>
                  <a:lnTo>
                    <a:pt x="4215" y="945"/>
                  </a:lnTo>
                  <a:lnTo>
                    <a:pt x="4180" y="996"/>
                  </a:lnTo>
                  <a:lnTo>
                    <a:pt x="4153" y="1052"/>
                  </a:lnTo>
                  <a:lnTo>
                    <a:pt x="4133" y="1112"/>
                  </a:lnTo>
                  <a:lnTo>
                    <a:pt x="3902" y="1973"/>
                  </a:lnTo>
                  <a:lnTo>
                    <a:pt x="3844" y="2187"/>
                  </a:lnTo>
                  <a:lnTo>
                    <a:pt x="1977" y="2687"/>
                  </a:lnTo>
                  <a:lnTo>
                    <a:pt x="1115" y="2918"/>
                  </a:lnTo>
                  <a:lnTo>
                    <a:pt x="1056" y="2939"/>
                  </a:lnTo>
                  <a:lnTo>
                    <a:pt x="1000" y="2966"/>
                  </a:lnTo>
                  <a:lnTo>
                    <a:pt x="949" y="3001"/>
                  </a:lnTo>
                  <a:lnTo>
                    <a:pt x="902" y="3041"/>
                  </a:lnTo>
                  <a:lnTo>
                    <a:pt x="862" y="3087"/>
                  </a:lnTo>
                  <a:lnTo>
                    <a:pt x="827" y="3139"/>
                  </a:lnTo>
                  <a:lnTo>
                    <a:pt x="800" y="3194"/>
                  </a:lnTo>
                  <a:lnTo>
                    <a:pt x="780" y="3254"/>
                  </a:lnTo>
                  <a:lnTo>
                    <a:pt x="549" y="4116"/>
                  </a:lnTo>
                  <a:lnTo>
                    <a:pt x="16" y="6103"/>
                  </a:lnTo>
                  <a:lnTo>
                    <a:pt x="4" y="6165"/>
                  </a:lnTo>
                  <a:lnTo>
                    <a:pt x="0" y="6227"/>
                  </a:lnTo>
                  <a:lnTo>
                    <a:pt x="4" y="6289"/>
                  </a:lnTo>
                  <a:lnTo>
                    <a:pt x="16" y="6349"/>
                  </a:lnTo>
                  <a:lnTo>
                    <a:pt x="897" y="6113"/>
                  </a:lnTo>
                  <a:lnTo>
                    <a:pt x="879" y="6033"/>
                  </a:lnTo>
                  <a:lnTo>
                    <a:pt x="869" y="5952"/>
                  </a:lnTo>
                  <a:lnTo>
                    <a:pt x="865" y="5870"/>
                  </a:lnTo>
                  <a:lnTo>
                    <a:pt x="868" y="5788"/>
                  </a:lnTo>
                  <a:lnTo>
                    <a:pt x="879" y="5706"/>
                  </a:lnTo>
                  <a:lnTo>
                    <a:pt x="897" y="5624"/>
                  </a:lnTo>
                  <a:lnTo>
                    <a:pt x="1142" y="4709"/>
                  </a:lnTo>
                  <a:lnTo>
                    <a:pt x="1303" y="4110"/>
                  </a:lnTo>
                  <a:lnTo>
                    <a:pt x="1328" y="4030"/>
                  </a:lnTo>
                  <a:lnTo>
                    <a:pt x="1360" y="3953"/>
                  </a:lnTo>
                  <a:lnTo>
                    <a:pt x="1398" y="3880"/>
                  </a:lnTo>
                  <a:lnTo>
                    <a:pt x="1442" y="3811"/>
                  </a:lnTo>
                  <a:lnTo>
                    <a:pt x="1492" y="3746"/>
                  </a:lnTo>
                  <a:lnTo>
                    <a:pt x="1547" y="3686"/>
                  </a:lnTo>
                  <a:lnTo>
                    <a:pt x="1607" y="3631"/>
                  </a:lnTo>
                  <a:lnTo>
                    <a:pt x="1672" y="3581"/>
                  </a:lnTo>
                  <a:lnTo>
                    <a:pt x="1741" y="3537"/>
                  </a:lnTo>
                  <a:lnTo>
                    <a:pt x="1814" y="3499"/>
                  </a:lnTo>
                  <a:lnTo>
                    <a:pt x="1891" y="3467"/>
                  </a:lnTo>
                  <a:lnTo>
                    <a:pt x="1971" y="3441"/>
                  </a:lnTo>
                  <a:lnTo>
                    <a:pt x="2570" y="3281"/>
                  </a:lnTo>
                  <a:lnTo>
                    <a:pt x="3485" y="3036"/>
                  </a:lnTo>
                  <a:lnTo>
                    <a:pt x="3567" y="3018"/>
                  </a:lnTo>
                  <a:lnTo>
                    <a:pt x="3624" y="3010"/>
                  </a:lnTo>
                  <a:lnTo>
                    <a:pt x="3369" y="3961"/>
                  </a:lnTo>
                  <a:lnTo>
                    <a:pt x="3357" y="4023"/>
                  </a:lnTo>
                  <a:lnTo>
                    <a:pt x="3353" y="4085"/>
                  </a:lnTo>
                  <a:lnTo>
                    <a:pt x="3357" y="4147"/>
                  </a:lnTo>
                  <a:lnTo>
                    <a:pt x="3369" y="4207"/>
                  </a:lnTo>
                  <a:lnTo>
                    <a:pt x="4250" y="3971"/>
                  </a:lnTo>
                  <a:lnTo>
                    <a:pt x="4232" y="3891"/>
                  </a:lnTo>
                  <a:lnTo>
                    <a:pt x="4221" y="3810"/>
                  </a:lnTo>
                  <a:lnTo>
                    <a:pt x="4218" y="3728"/>
                  </a:lnTo>
                  <a:lnTo>
                    <a:pt x="4221" y="3646"/>
                  </a:lnTo>
                  <a:lnTo>
                    <a:pt x="4232" y="3563"/>
                  </a:lnTo>
                  <a:lnTo>
                    <a:pt x="4250" y="3481"/>
                  </a:lnTo>
                  <a:lnTo>
                    <a:pt x="4322" y="3213"/>
                  </a:lnTo>
                  <a:lnTo>
                    <a:pt x="4336" y="3224"/>
                  </a:lnTo>
                  <a:lnTo>
                    <a:pt x="4398" y="3280"/>
                  </a:lnTo>
                  <a:lnTo>
                    <a:pt x="4952" y="3835"/>
                  </a:lnTo>
                  <a:lnTo>
                    <a:pt x="5506" y="4389"/>
                  </a:lnTo>
                  <a:lnTo>
                    <a:pt x="5563" y="4451"/>
                  </a:lnTo>
                  <a:lnTo>
                    <a:pt x="5614" y="4517"/>
                  </a:lnTo>
                  <a:lnTo>
                    <a:pt x="5658" y="4586"/>
                  </a:lnTo>
                  <a:lnTo>
                    <a:pt x="5695" y="4659"/>
                  </a:lnTo>
                  <a:lnTo>
                    <a:pt x="5727" y="4735"/>
                  </a:lnTo>
                  <a:lnTo>
                    <a:pt x="5751" y="4812"/>
                  </a:lnTo>
                  <a:lnTo>
                    <a:pt x="6632" y="4576"/>
                  </a:lnTo>
                  <a:close/>
                  <a:moveTo>
                    <a:pt x="7393" y="5513"/>
                  </a:moveTo>
                  <a:lnTo>
                    <a:pt x="6516" y="5748"/>
                  </a:lnTo>
                  <a:lnTo>
                    <a:pt x="6434" y="5766"/>
                  </a:lnTo>
                  <a:lnTo>
                    <a:pt x="6377" y="5773"/>
                  </a:lnTo>
                  <a:lnTo>
                    <a:pt x="6632" y="4822"/>
                  </a:lnTo>
                  <a:lnTo>
                    <a:pt x="6644" y="4760"/>
                  </a:lnTo>
                  <a:lnTo>
                    <a:pt x="6648" y="4698"/>
                  </a:lnTo>
                  <a:lnTo>
                    <a:pt x="6644" y="4637"/>
                  </a:lnTo>
                  <a:lnTo>
                    <a:pt x="6632" y="4576"/>
                  </a:lnTo>
                  <a:lnTo>
                    <a:pt x="5751" y="4812"/>
                  </a:lnTo>
                  <a:lnTo>
                    <a:pt x="5769" y="4892"/>
                  </a:lnTo>
                  <a:lnTo>
                    <a:pt x="5780" y="4973"/>
                  </a:lnTo>
                  <a:lnTo>
                    <a:pt x="5783" y="5055"/>
                  </a:lnTo>
                  <a:lnTo>
                    <a:pt x="5780" y="5138"/>
                  </a:lnTo>
                  <a:lnTo>
                    <a:pt x="5769" y="5220"/>
                  </a:lnTo>
                  <a:lnTo>
                    <a:pt x="5751" y="5302"/>
                  </a:lnTo>
                  <a:lnTo>
                    <a:pt x="5679" y="5571"/>
                  </a:lnTo>
                  <a:lnTo>
                    <a:pt x="5665" y="5560"/>
                  </a:lnTo>
                  <a:lnTo>
                    <a:pt x="5603" y="5503"/>
                  </a:lnTo>
                  <a:lnTo>
                    <a:pt x="5049" y="4949"/>
                  </a:lnTo>
                  <a:lnTo>
                    <a:pt x="4495" y="4395"/>
                  </a:lnTo>
                  <a:lnTo>
                    <a:pt x="4438" y="4333"/>
                  </a:lnTo>
                  <a:lnTo>
                    <a:pt x="4388" y="4267"/>
                  </a:lnTo>
                  <a:lnTo>
                    <a:pt x="4343" y="4197"/>
                  </a:lnTo>
                  <a:lnTo>
                    <a:pt x="4306" y="4124"/>
                  </a:lnTo>
                  <a:lnTo>
                    <a:pt x="4275" y="4049"/>
                  </a:lnTo>
                  <a:lnTo>
                    <a:pt x="4250" y="3971"/>
                  </a:lnTo>
                  <a:lnTo>
                    <a:pt x="3369" y="4207"/>
                  </a:lnTo>
                  <a:lnTo>
                    <a:pt x="3389" y="4265"/>
                  </a:lnTo>
                  <a:lnTo>
                    <a:pt x="3416" y="4321"/>
                  </a:lnTo>
                  <a:lnTo>
                    <a:pt x="3450" y="4372"/>
                  </a:lnTo>
                  <a:lnTo>
                    <a:pt x="3492" y="4420"/>
                  </a:lnTo>
                  <a:lnTo>
                    <a:pt x="4535" y="5463"/>
                  </a:lnTo>
                  <a:lnTo>
                    <a:pt x="5460" y="6388"/>
                  </a:lnTo>
                  <a:lnTo>
                    <a:pt x="5346" y="6816"/>
                  </a:lnTo>
                  <a:lnTo>
                    <a:pt x="5320" y="6896"/>
                  </a:lnTo>
                  <a:lnTo>
                    <a:pt x="5288" y="6972"/>
                  </a:lnTo>
                  <a:lnTo>
                    <a:pt x="5250" y="7046"/>
                  </a:lnTo>
                  <a:lnTo>
                    <a:pt x="5206" y="7115"/>
                  </a:lnTo>
                  <a:lnTo>
                    <a:pt x="5156" y="7179"/>
                  </a:lnTo>
                  <a:lnTo>
                    <a:pt x="5101" y="7240"/>
                  </a:lnTo>
                  <a:lnTo>
                    <a:pt x="5041" y="7295"/>
                  </a:lnTo>
                  <a:lnTo>
                    <a:pt x="4976" y="7345"/>
                  </a:lnTo>
                  <a:lnTo>
                    <a:pt x="4907" y="7389"/>
                  </a:lnTo>
                  <a:lnTo>
                    <a:pt x="4834" y="7427"/>
                  </a:lnTo>
                  <a:lnTo>
                    <a:pt x="4757" y="7459"/>
                  </a:lnTo>
                  <a:lnTo>
                    <a:pt x="4677" y="7484"/>
                  </a:lnTo>
                  <a:lnTo>
                    <a:pt x="4078" y="7645"/>
                  </a:lnTo>
                  <a:lnTo>
                    <a:pt x="4671" y="8238"/>
                  </a:lnTo>
                  <a:lnTo>
                    <a:pt x="5533" y="8007"/>
                  </a:lnTo>
                  <a:lnTo>
                    <a:pt x="5593" y="7987"/>
                  </a:lnTo>
                  <a:lnTo>
                    <a:pt x="5648" y="7959"/>
                  </a:lnTo>
                  <a:lnTo>
                    <a:pt x="5700" y="7925"/>
                  </a:lnTo>
                  <a:lnTo>
                    <a:pt x="5746" y="7884"/>
                  </a:lnTo>
                  <a:lnTo>
                    <a:pt x="5786" y="7838"/>
                  </a:lnTo>
                  <a:lnTo>
                    <a:pt x="5821" y="7787"/>
                  </a:lnTo>
                  <a:lnTo>
                    <a:pt x="5848" y="7731"/>
                  </a:lnTo>
                  <a:lnTo>
                    <a:pt x="5869" y="7672"/>
                  </a:lnTo>
                  <a:lnTo>
                    <a:pt x="6099" y="6810"/>
                  </a:lnTo>
                  <a:lnTo>
                    <a:pt x="6157" y="6596"/>
                  </a:lnTo>
                  <a:lnTo>
                    <a:pt x="7393" y="6265"/>
                  </a:lnTo>
                  <a:lnTo>
                    <a:pt x="7393" y="5780"/>
                  </a:lnTo>
                  <a:lnTo>
                    <a:pt x="7393" y="5513"/>
                  </a:lnTo>
                  <a:close/>
                  <a:moveTo>
                    <a:pt x="7393" y="0"/>
                  </a:moveTo>
                  <a:lnTo>
                    <a:pt x="7379" y="0"/>
                  </a:lnTo>
                  <a:lnTo>
                    <a:pt x="7318" y="13"/>
                  </a:lnTo>
                  <a:lnTo>
                    <a:pt x="5330" y="545"/>
                  </a:lnTo>
                  <a:lnTo>
                    <a:pt x="5923" y="1139"/>
                  </a:lnTo>
                  <a:lnTo>
                    <a:pt x="6838" y="893"/>
                  </a:lnTo>
                  <a:lnTo>
                    <a:pt x="6920" y="875"/>
                  </a:lnTo>
                  <a:lnTo>
                    <a:pt x="7002" y="865"/>
                  </a:lnTo>
                  <a:lnTo>
                    <a:pt x="7085" y="861"/>
                  </a:lnTo>
                  <a:lnTo>
                    <a:pt x="7167" y="865"/>
                  </a:lnTo>
                  <a:lnTo>
                    <a:pt x="7248" y="876"/>
                  </a:lnTo>
                  <a:lnTo>
                    <a:pt x="7327" y="893"/>
                  </a:lnTo>
                  <a:lnTo>
                    <a:pt x="7327" y="894"/>
                  </a:lnTo>
                  <a:lnTo>
                    <a:pt x="7393" y="914"/>
                  </a:lnTo>
                  <a:lnTo>
                    <a:pt x="7393" y="650"/>
                  </a:lnTo>
                  <a:lnTo>
                    <a:pt x="7393" y="0"/>
                  </a:lnTo>
                  <a:close/>
                </a:path>
              </a:pathLst>
            </a:custGeom>
            <a:solidFill>
              <a:srgbClr val="337B86">
                <a:alpha val="594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D7545930-D8E5-65B3-DEC5-CD1D7FAC1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r>
              <a:rPr lang="cs-CZ" sz="3200" b="1" dirty="0">
                <a:solidFill>
                  <a:schemeClr val="bg2"/>
                </a:solidFill>
                <a:ea typeface="+mn-ea"/>
                <a:cs typeface="+mn-cs"/>
              </a:rPr>
              <a:t>ČLENĚNÍ VÝDAJŮ</a:t>
            </a:r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endParaRPr lang="cs-CZ" sz="2000" b="1" dirty="0">
              <a:solidFill>
                <a:schemeClr val="accent1">
                  <a:lumMod val="75000"/>
                </a:schemeClr>
              </a:solidFill>
              <a:ea typeface="+mn-ea"/>
              <a:cs typeface="+mn-cs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06D1DCD-CD20-C3F0-4E57-E0BFC8DF81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7769" y="1696833"/>
            <a:ext cx="9893694" cy="4009350"/>
          </a:xfrm>
        </p:spPr>
        <p:txBody>
          <a:bodyPr>
            <a:normAutofit fontScale="85000" lnSpcReduction="20000"/>
          </a:bodyPr>
          <a:lstStyle/>
          <a:p>
            <a:pPr marL="358775">
              <a:buClr>
                <a:srgbClr val="337B86"/>
              </a:buClr>
            </a:pPr>
            <a:r>
              <a:rPr lang="cs-CZ" u="sng" dirty="0">
                <a:solidFill>
                  <a:schemeClr val="bg1"/>
                </a:solidFill>
              </a:rPr>
              <a:t>Neinvestiční výdaje</a:t>
            </a:r>
            <a:r>
              <a:rPr lang="cs-CZ" dirty="0">
                <a:solidFill>
                  <a:schemeClr val="bg1"/>
                </a:solidFill>
              </a:rPr>
              <a:t> jsou vymezeny v platné legislativě, jedná se např. o osobní výdaje, cestovní náhrady, materiál, výdaje na řízení, výdaje na služby, finanční výdaje aj.</a:t>
            </a:r>
          </a:p>
          <a:p>
            <a:pPr marL="358775">
              <a:buClr>
                <a:srgbClr val="337B86"/>
              </a:buClr>
            </a:pPr>
            <a:r>
              <a:rPr lang="cs-CZ" u="sng" dirty="0">
                <a:solidFill>
                  <a:schemeClr val="bg1"/>
                </a:solidFill>
              </a:rPr>
              <a:t>Investičním výdajem</a:t>
            </a:r>
            <a:r>
              <a:rPr lang="cs-CZ" dirty="0">
                <a:solidFill>
                  <a:schemeClr val="bg1"/>
                </a:solidFill>
              </a:rPr>
              <a:t> se rozumí pořízení </a:t>
            </a:r>
            <a:r>
              <a:rPr lang="cs-CZ" b="1" dirty="0">
                <a:solidFill>
                  <a:schemeClr val="bg1"/>
                </a:solidFill>
              </a:rPr>
              <a:t>dlouhodobého hmotného nebo nehmotného majetku</a:t>
            </a:r>
            <a:r>
              <a:rPr lang="cs-CZ" dirty="0">
                <a:solidFill>
                  <a:schemeClr val="bg1"/>
                </a:solidFill>
              </a:rPr>
              <a:t>  (dle zákona o účetnictví). </a:t>
            </a:r>
          </a:p>
          <a:p>
            <a:pPr marL="358775">
              <a:buClr>
                <a:srgbClr val="337B86"/>
              </a:buClr>
            </a:pPr>
            <a:endParaRPr lang="cs-CZ" dirty="0">
              <a:solidFill>
                <a:schemeClr val="bg1"/>
              </a:solidFill>
            </a:endParaRPr>
          </a:p>
          <a:p>
            <a:pPr marL="358775">
              <a:buClr>
                <a:srgbClr val="337B86"/>
              </a:buClr>
            </a:pPr>
            <a:r>
              <a:rPr lang="cs-CZ" u="sng" dirty="0">
                <a:solidFill>
                  <a:schemeClr val="bg1"/>
                </a:solidFill>
              </a:rPr>
              <a:t>Pořízení vozidla </a:t>
            </a:r>
            <a:r>
              <a:rPr lang="cs-CZ" dirty="0">
                <a:solidFill>
                  <a:schemeClr val="bg1"/>
                </a:solidFill>
              </a:rPr>
              <a:t>je za splnění níže uvedených podmínek způsobilé, ale musí být pro projekt opravdu klíčové a nezbytné a řádně odůvodněné.	</a:t>
            </a:r>
          </a:p>
          <a:p>
            <a:pPr marL="358775" indent="0" defTabSz="442913">
              <a:buClr>
                <a:srgbClr val="337B86"/>
              </a:buClr>
              <a:buNone/>
            </a:pPr>
            <a:r>
              <a:rPr lang="cs-CZ" dirty="0">
                <a:solidFill>
                  <a:schemeClr val="bg1"/>
                </a:solidFill>
              </a:rPr>
              <a:t>Pokud půjde o silniční vozidlo, musí mít nulové přímé výfukové emise. Jedná-li se o vozidlo pro zvláštní účely jiné než osobní vůz a není vhodné (technicky a ekonomicky) pořídit bezemisní vozidlo, pak bude podporována nejlepší dostupná technologie v dané kategorii vozidel.</a:t>
            </a:r>
          </a:p>
          <a:p>
            <a:pPr marL="358775" indent="0" defTabSz="442913">
              <a:buClr>
                <a:srgbClr val="337B86"/>
              </a:buClr>
              <a:buNone/>
            </a:pPr>
            <a:endParaRPr lang="cs-CZ" dirty="0">
              <a:solidFill>
                <a:schemeClr val="bg1"/>
              </a:solidFill>
            </a:endParaRPr>
          </a:p>
          <a:p>
            <a:pPr marL="358775">
              <a:buClr>
                <a:srgbClr val="337B86"/>
              </a:buClr>
            </a:pPr>
            <a:r>
              <a:rPr lang="cs-CZ" sz="2400" b="1" dirty="0">
                <a:solidFill>
                  <a:schemeClr val="bg1"/>
                </a:solidFill>
              </a:rPr>
              <a:t>Pořízení pozemků není v rámci výdajů na realizaci projektu způsobilým výdajem!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46" name="Přímá spojnice 45">
            <a:extLst>
              <a:ext uri="{FF2B5EF4-FFF2-40B4-BE49-F238E27FC236}">
                <a16:creationId xmlns:a16="http://schemas.microsoft.com/office/drawing/2014/main" id="{3503A11C-824A-F0B0-62B7-C70F0C0F9D9C}"/>
              </a:ext>
            </a:extLst>
          </p:cNvPr>
          <p:cNvCxnSpPr/>
          <p:nvPr/>
        </p:nvCxnSpPr>
        <p:spPr>
          <a:xfrm>
            <a:off x="629880" y="5885018"/>
            <a:ext cx="10932240" cy="0"/>
          </a:xfrm>
          <a:prstGeom prst="line">
            <a:avLst/>
          </a:prstGeom>
          <a:ln w="19050">
            <a:solidFill>
              <a:srgbClr val="E394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Obrázek 48">
            <a:extLst>
              <a:ext uri="{FF2B5EF4-FFF2-40B4-BE49-F238E27FC236}">
                <a16:creationId xmlns:a16="http://schemas.microsoft.com/office/drawing/2014/main" id="{6B50AB0B-5783-8FA2-31AC-B0CC0C094BA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9016" y="5985823"/>
            <a:ext cx="2886115" cy="630089"/>
          </a:xfrm>
          <a:prstGeom prst="rect">
            <a:avLst/>
          </a:prstGeom>
          <a:effectLst/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D5FC0935-6909-8378-04CE-F5F3AC8EA914}"/>
              </a:ext>
            </a:extLst>
          </p:cNvPr>
          <p:cNvSpPr txBox="1"/>
          <p:nvPr/>
        </p:nvSpPr>
        <p:spPr>
          <a:xfrm>
            <a:off x="551053" y="6187089"/>
            <a:ext cx="1036712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200" b="1" dirty="0">
                <a:solidFill>
                  <a:srgbClr val="E39494"/>
                </a:solidFill>
                <a:latin typeface="+mj-lt"/>
              </a:rPr>
              <a:t>Informační seminář k výzvě k Programu udržitelný turismus a posílení biodiverzity </a:t>
            </a:r>
          </a:p>
        </p:txBody>
      </p:sp>
    </p:spTree>
    <p:extLst>
      <p:ext uri="{BB962C8B-B14F-4D97-AF65-F5344CB8AC3E}">
        <p14:creationId xmlns:p14="http://schemas.microsoft.com/office/powerpoint/2010/main" val="29177425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C1D8BE0-44B7-CFBE-837B-B64A5AA3A5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4">
            <a:extLst>
              <a:ext uri="{FF2B5EF4-FFF2-40B4-BE49-F238E27FC236}">
                <a16:creationId xmlns:a16="http://schemas.microsoft.com/office/drawing/2014/main" id="{5B6071F9-2AC7-A9B4-06CD-D85117B6DBC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8457336" y="1203247"/>
            <a:ext cx="3734664" cy="4451506"/>
            <a:chOff x="1029" y="16748"/>
            <a:chExt cx="12426" cy="14711"/>
          </a:xfrm>
        </p:grpSpPr>
        <p:sp>
          <p:nvSpPr>
            <p:cNvPr id="51" name="AutoShape 80">
              <a:extLst>
                <a:ext uri="{FF2B5EF4-FFF2-40B4-BE49-F238E27FC236}">
                  <a16:creationId xmlns:a16="http://schemas.microsoft.com/office/drawing/2014/main" id="{F607B44F-4B32-F6FC-2CE9-0C7DA6D795AE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9" y="16748"/>
              <a:ext cx="12426" cy="14120"/>
            </a:xfrm>
            <a:custGeom>
              <a:avLst/>
              <a:gdLst>
                <a:gd name="T0" fmla="+- 0 5953 1030"/>
                <a:gd name="T1" fmla="*/ T0 w 12426"/>
                <a:gd name="T2" fmla="+- 0 29461 16748"/>
                <a:gd name="T3" fmla="*/ 29461 h 14120"/>
                <a:gd name="T4" fmla="+- 0 5556 1030"/>
                <a:gd name="T5" fmla="*/ T4 w 12426"/>
                <a:gd name="T6" fmla="+- 0 29471 16748"/>
                <a:gd name="T7" fmla="*/ 29471 h 14120"/>
                <a:gd name="T8" fmla="+- 0 5175 1030"/>
                <a:gd name="T9" fmla="*/ T8 w 12426"/>
                <a:gd name="T10" fmla="+- 0 29379 16748"/>
                <a:gd name="T11" fmla="*/ 29379 h 14120"/>
                <a:gd name="T12" fmla="+- 0 4827 1030"/>
                <a:gd name="T13" fmla="*/ T12 w 12426"/>
                <a:gd name="T14" fmla="+- 0 29191 16748"/>
                <a:gd name="T15" fmla="*/ 29191 h 14120"/>
                <a:gd name="T16" fmla="+- 0 2928 1030"/>
                <a:gd name="T17" fmla="*/ T16 w 12426"/>
                <a:gd name="T18" fmla="+- 0 28970 16748"/>
                <a:gd name="T19" fmla="*/ 28970 h 14120"/>
                <a:gd name="T20" fmla="+- 0 4870 1030"/>
                <a:gd name="T21" fmla="*/ T20 w 12426"/>
                <a:gd name="T22" fmla="+- 0 30818 16748"/>
                <a:gd name="T23" fmla="*/ 30818 h 14120"/>
                <a:gd name="T24" fmla="+- 0 5261 1030"/>
                <a:gd name="T25" fmla="*/ T24 w 12426"/>
                <a:gd name="T26" fmla="+- 0 30859 16748"/>
                <a:gd name="T27" fmla="*/ 30859 h 14120"/>
                <a:gd name="T28" fmla="+- 0 11497 1030"/>
                <a:gd name="T29" fmla="*/ T28 w 12426"/>
                <a:gd name="T30" fmla="+- 0 25986 16748"/>
                <a:gd name="T31" fmla="*/ 25986 h 14120"/>
                <a:gd name="T32" fmla="+- 0 11700 1030"/>
                <a:gd name="T33" fmla="*/ T32 w 12426"/>
                <a:gd name="T34" fmla="+- 0 24420 16748"/>
                <a:gd name="T35" fmla="*/ 24420 h 14120"/>
                <a:gd name="T36" fmla="+- 0 10268 1030"/>
                <a:gd name="T37" fmla="*/ T36 w 12426"/>
                <a:gd name="T38" fmla="+- 0 24484 16748"/>
                <a:gd name="T39" fmla="*/ 24484 h 14120"/>
                <a:gd name="T40" fmla="+- 0 10320 1030"/>
                <a:gd name="T41" fmla="*/ T40 w 12426"/>
                <a:gd name="T42" fmla="+- 0 24874 16748"/>
                <a:gd name="T43" fmla="*/ 24874 h 14120"/>
                <a:gd name="T44" fmla="+- 0 10268 1030"/>
                <a:gd name="T45" fmla="*/ T44 w 12426"/>
                <a:gd name="T46" fmla="+- 0 25270 16748"/>
                <a:gd name="T47" fmla="*/ 25270 h 14120"/>
                <a:gd name="T48" fmla="+- 0 9140 1030"/>
                <a:gd name="T49" fmla="*/ T48 w 12426"/>
                <a:gd name="T50" fmla="+- 0 24703 16748"/>
                <a:gd name="T51" fmla="*/ 24703 h 14120"/>
                <a:gd name="T52" fmla="+- 0 8048 1030"/>
                <a:gd name="T53" fmla="*/ T52 w 12426"/>
                <a:gd name="T54" fmla="+- 0 23563 16748"/>
                <a:gd name="T55" fmla="*/ 23563 h 14120"/>
                <a:gd name="T56" fmla="+- 0 7879 1030"/>
                <a:gd name="T57" fmla="*/ T56 w 12426"/>
                <a:gd name="T58" fmla="+- 0 23207 16748"/>
                <a:gd name="T59" fmla="*/ 23207 h 14120"/>
                <a:gd name="T60" fmla="+- 0 7807 1030"/>
                <a:gd name="T61" fmla="*/ T60 w 12426"/>
                <a:gd name="T62" fmla="+- 0 22821 16748"/>
                <a:gd name="T63" fmla="*/ 22821 h 14120"/>
                <a:gd name="T64" fmla="+- 0 7838 1030"/>
                <a:gd name="T65" fmla="*/ T64 w 12426"/>
                <a:gd name="T66" fmla="+- 0 22424 16748"/>
                <a:gd name="T67" fmla="*/ 22424 h 14120"/>
                <a:gd name="T68" fmla="+- 0 8095 1030"/>
                <a:gd name="T69" fmla="*/ T68 w 12426"/>
                <a:gd name="T70" fmla="+- 0 22023 16748"/>
                <a:gd name="T71" fmla="*/ 22023 h 14120"/>
                <a:gd name="T72" fmla="+- 0 10032 1030"/>
                <a:gd name="T73" fmla="*/ T72 w 12426"/>
                <a:gd name="T74" fmla="+- 0 23987 16748"/>
                <a:gd name="T75" fmla="*/ 23987 h 14120"/>
                <a:gd name="T76" fmla="+- 0 10219 1030"/>
                <a:gd name="T77" fmla="*/ T76 w 12426"/>
                <a:gd name="T78" fmla="+- 0 24334 16748"/>
                <a:gd name="T79" fmla="*/ 24334 h 14120"/>
                <a:gd name="T80" fmla="+- 0 11627 1030"/>
                <a:gd name="T81" fmla="*/ T80 w 12426"/>
                <a:gd name="T82" fmla="+- 0 23957 16748"/>
                <a:gd name="T83" fmla="*/ 23957 h 14120"/>
                <a:gd name="T84" fmla="+- 0 8324 1030"/>
                <a:gd name="T85" fmla="*/ T84 w 12426"/>
                <a:gd name="T86" fmla="+- 0 20601 16748"/>
                <a:gd name="T87" fmla="*/ 20601 h 14120"/>
                <a:gd name="T88" fmla="+- 0 8623 1030"/>
                <a:gd name="T89" fmla="*/ T88 w 12426"/>
                <a:gd name="T90" fmla="+- 0 19614 16748"/>
                <a:gd name="T91" fmla="*/ 19614 h 14120"/>
                <a:gd name="T92" fmla="+- 0 8847 1030"/>
                <a:gd name="T93" fmla="*/ T92 w 12426"/>
                <a:gd name="T94" fmla="+- 0 19290 16748"/>
                <a:gd name="T95" fmla="*/ 19290 h 14120"/>
                <a:gd name="T96" fmla="+- 0 9145 1030"/>
                <a:gd name="T97" fmla="*/ T96 w 12426"/>
                <a:gd name="T98" fmla="+- 0 19035 16748"/>
                <a:gd name="T99" fmla="*/ 19035 h 14120"/>
                <a:gd name="T100" fmla="+- 0 9504 1030"/>
                <a:gd name="T101" fmla="*/ T100 w 12426"/>
                <a:gd name="T102" fmla="+- 0 18863 16748"/>
                <a:gd name="T103" fmla="*/ 18863 h 14120"/>
                <a:gd name="T104" fmla="+- 0 8130 1030"/>
                <a:gd name="T105" fmla="*/ T104 w 12426"/>
                <a:gd name="T106" fmla="+- 0 18025 16748"/>
                <a:gd name="T107" fmla="*/ 18025 h 14120"/>
                <a:gd name="T108" fmla="+- 0 7812 1030"/>
                <a:gd name="T109" fmla="*/ T108 w 12426"/>
                <a:gd name="T110" fmla="+- 0 18256 16748"/>
                <a:gd name="T111" fmla="*/ 18256 h 14120"/>
                <a:gd name="T112" fmla="+- 0 7297 1030"/>
                <a:gd name="T113" fmla="*/ T112 w 12426"/>
                <a:gd name="T114" fmla="+- 0 19923 16748"/>
                <a:gd name="T115" fmla="*/ 19923 h 14120"/>
                <a:gd name="T116" fmla="+- 0 2744 1030"/>
                <a:gd name="T117" fmla="*/ T116 w 12426"/>
                <a:gd name="T118" fmla="+- 0 21466 16748"/>
                <a:gd name="T119" fmla="*/ 21466 h 14120"/>
                <a:gd name="T120" fmla="+- 0 2426 1030"/>
                <a:gd name="T121" fmla="*/ T120 w 12426"/>
                <a:gd name="T122" fmla="+- 0 21697 16748"/>
                <a:gd name="T123" fmla="*/ 21697 h 14120"/>
                <a:gd name="T124" fmla="+- 0 1911 1030"/>
                <a:gd name="T125" fmla="*/ T124 w 12426"/>
                <a:gd name="T126" fmla="+- 0 23364 16748"/>
                <a:gd name="T127" fmla="*/ 23364 h 14120"/>
                <a:gd name="T128" fmla="+- 0 1038 1030"/>
                <a:gd name="T129" fmla="*/ T128 w 12426"/>
                <a:gd name="T130" fmla="+- 0 26875 16748"/>
                <a:gd name="T131" fmla="*/ 26875 h 14120"/>
                <a:gd name="T132" fmla="+- 0 1111 1030"/>
                <a:gd name="T133" fmla="*/ T132 w 12426"/>
                <a:gd name="T134" fmla="+- 0 27100 16748"/>
                <a:gd name="T135" fmla="*/ 27100 h 14120"/>
                <a:gd name="T136" fmla="+- 0 3753 1030"/>
                <a:gd name="T137" fmla="*/ T136 w 12426"/>
                <a:gd name="T138" fmla="+- 0 28144 16748"/>
                <a:gd name="T139" fmla="*/ 28144 h 14120"/>
                <a:gd name="T140" fmla="+- 0 2661 1030"/>
                <a:gd name="T141" fmla="*/ T140 w 12426"/>
                <a:gd name="T142" fmla="+- 0 27004 16748"/>
                <a:gd name="T143" fmla="*/ 27004 h 14120"/>
                <a:gd name="T144" fmla="+- 0 2492 1030"/>
                <a:gd name="T145" fmla="*/ T144 w 12426"/>
                <a:gd name="T146" fmla="+- 0 26649 16748"/>
                <a:gd name="T147" fmla="*/ 26649 h 14120"/>
                <a:gd name="T148" fmla="+- 0 2437 1030"/>
                <a:gd name="T149" fmla="*/ T148 w 12426"/>
                <a:gd name="T150" fmla="+- 0 26419 16748"/>
                <a:gd name="T151" fmla="*/ 26419 h 14120"/>
                <a:gd name="T152" fmla="+- 0 2426 1030"/>
                <a:gd name="T153" fmla="*/ T152 w 12426"/>
                <a:gd name="T154" fmla="+- 0 26024 16748"/>
                <a:gd name="T155" fmla="*/ 26024 h 14120"/>
                <a:gd name="T156" fmla="+- 0 3122 1030"/>
                <a:gd name="T157" fmla="*/ T156 w 12426"/>
                <a:gd name="T158" fmla="+- 0 23355 16748"/>
                <a:gd name="T159" fmla="*/ 23355 h 14120"/>
                <a:gd name="T160" fmla="+- 0 3275 1030"/>
                <a:gd name="T161" fmla="*/ T160 w 12426"/>
                <a:gd name="T162" fmla="+- 0 22986 16748"/>
                <a:gd name="T163" fmla="*/ 22986 h 14120"/>
                <a:gd name="T164" fmla="+- 0 3515 1030"/>
                <a:gd name="T165" fmla="*/ T164 w 12426"/>
                <a:gd name="T166" fmla="+- 0 22674 16748"/>
                <a:gd name="T167" fmla="*/ 22674 h 14120"/>
                <a:gd name="T168" fmla="+- 0 3826 1030"/>
                <a:gd name="T169" fmla="*/ T168 w 12426"/>
                <a:gd name="T170" fmla="+- 0 22435 16748"/>
                <a:gd name="T171" fmla="*/ 22435 h 14120"/>
                <a:gd name="T172" fmla="+- 0 4196 1030"/>
                <a:gd name="T173" fmla="*/ T172 w 12426"/>
                <a:gd name="T174" fmla="+- 0 22281 16748"/>
                <a:gd name="T175" fmla="*/ 22281 h 14120"/>
                <a:gd name="T176" fmla="+- 0 6785 1030"/>
                <a:gd name="T177" fmla="*/ T176 w 12426"/>
                <a:gd name="T178" fmla="+- 0 21596 16748"/>
                <a:gd name="T179" fmla="*/ 21596 h 14120"/>
                <a:gd name="T180" fmla="+- 0 6416 1030"/>
                <a:gd name="T181" fmla="*/ T180 w 12426"/>
                <a:gd name="T182" fmla="+- 0 23355 16748"/>
                <a:gd name="T183" fmla="*/ 23355 h 14120"/>
                <a:gd name="T184" fmla="+- 0 6537 1030"/>
                <a:gd name="T185" fmla="*/ T184 w 12426"/>
                <a:gd name="T186" fmla="+- 0 23728 16748"/>
                <a:gd name="T187" fmla="*/ 23728 h 14120"/>
                <a:gd name="T188" fmla="+- 0 9616 1030"/>
                <a:gd name="T189" fmla="*/ T188 w 12426"/>
                <a:gd name="T190" fmla="+- 0 27702 16748"/>
                <a:gd name="T191" fmla="*/ 27702 h 14120"/>
                <a:gd name="T192" fmla="+- 0 9463 1030"/>
                <a:gd name="T193" fmla="*/ T192 w 12426"/>
                <a:gd name="T194" fmla="+- 0 28071 16748"/>
                <a:gd name="T195" fmla="*/ 28071 h 14120"/>
                <a:gd name="T196" fmla="+- 0 9223 1030"/>
                <a:gd name="T197" fmla="*/ T196 w 12426"/>
                <a:gd name="T198" fmla="+- 0 28383 16748"/>
                <a:gd name="T199" fmla="*/ 28383 h 14120"/>
                <a:gd name="T200" fmla="+- 0 8912 1030"/>
                <a:gd name="T201" fmla="*/ T200 w 12426"/>
                <a:gd name="T202" fmla="+- 0 28622 16748"/>
                <a:gd name="T203" fmla="*/ 28622 h 14120"/>
                <a:gd name="T204" fmla="+- 0 8542 1030"/>
                <a:gd name="T205" fmla="*/ T204 w 12426"/>
                <a:gd name="T206" fmla="+- 0 28776 16748"/>
                <a:gd name="T207" fmla="*/ 28776 h 14120"/>
                <a:gd name="T208" fmla="+- 0 10068 1030"/>
                <a:gd name="T209" fmla="*/ T208 w 12426"/>
                <a:gd name="T210" fmla="+- 0 29558 16748"/>
                <a:gd name="T211" fmla="*/ 29558 h 14120"/>
                <a:gd name="T212" fmla="+- 0 10359 1030"/>
                <a:gd name="T213" fmla="*/ T212 w 12426"/>
                <a:gd name="T214" fmla="+- 0 29296 16748"/>
                <a:gd name="T215" fmla="*/ 29296 h 14120"/>
                <a:gd name="T216" fmla="+- 0 10827 1030"/>
                <a:gd name="T217" fmla="*/ T216 w 12426"/>
                <a:gd name="T218" fmla="+- 0 27693 16748"/>
                <a:gd name="T219" fmla="*/ 27693 h 14120"/>
                <a:gd name="T220" fmla="+- 0 13412 1030"/>
                <a:gd name="T221" fmla="*/ T220 w 12426"/>
                <a:gd name="T222" fmla="+- 0 26038 16748"/>
                <a:gd name="T223" fmla="*/ 26038 h 14120"/>
                <a:gd name="T224" fmla="+- 0 13327 1030"/>
                <a:gd name="T225" fmla="*/ T224 w 12426"/>
                <a:gd name="T226" fmla="+- 0 16830 16748"/>
                <a:gd name="T227" fmla="*/ 16830 h 14120"/>
                <a:gd name="T228" fmla="+- 0 12944 1030"/>
                <a:gd name="T229" fmla="*/ T228 w 12426"/>
                <a:gd name="T230" fmla="+- 0 16748 16748"/>
                <a:gd name="T231" fmla="*/ 16748 h 14120"/>
                <a:gd name="T232" fmla="+- 0 12014 1030"/>
                <a:gd name="T233" fmla="*/ T232 w 12426"/>
                <a:gd name="T234" fmla="+- 0 18188 16748"/>
                <a:gd name="T235" fmla="*/ 18188 h 14120"/>
                <a:gd name="T236" fmla="+- 0 12410 1030"/>
                <a:gd name="T237" fmla="*/ T236 w 12426"/>
                <a:gd name="T238" fmla="+- 0 18136 16748"/>
                <a:gd name="T239" fmla="*/ 18136 h 14120"/>
                <a:gd name="T240" fmla="+- 0 12800 1030"/>
                <a:gd name="T241" fmla="*/ T240 w 12426"/>
                <a:gd name="T242" fmla="+- 0 18188 16748"/>
                <a:gd name="T243" fmla="*/ 18188 h 14120"/>
                <a:gd name="T244" fmla="+- 0 13164 1030"/>
                <a:gd name="T245" fmla="*/ T244 w 12426"/>
                <a:gd name="T246" fmla="+- 0 18338 16748"/>
                <a:gd name="T247" fmla="*/ 18338 h 14120"/>
                <a:gd name="T248" fmla="+- 0 13456 1030"/>
                <a:gd name="T249" fmla="*/ T248 w 12426"/>
                <a:gd name="T250" fmla="+- 0 18557 16748"/>
                <a:gd name="T251" fmla="*/ 18557 h 1412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  <a:cxn ang="0">
                  <a:pos x="T217" y="T219"/>
                </a:cxn>
                <a:cxn ang="0">
                  <a:pos x="T221" y="T223"/>
                </a:cxn>
                <a:cxn ang="0">
                  <a:pos x="T225" y="T227"/>
                </a:cxn>
                <a:cxn ang="0">
                  <a:pos x="T229" y="T231"/>
                </a:cxn>
                <a:cxn ang="0">
                  <a:pos x="T233" y="T235"/>
                </a:cxn>
                <a:cxn ang="0">
                  <a:pos x="T237" y="T239"/>
                </a:cxn>
                <a:cxn ang="0">
                  <a:pos x="T241" y="T243"/>
                </a:cxn>
                <a:cxn ang="0">
                  <a:pos x="T245" y="T247"/>
                </a:cxn>
                <a:cxn ang="0">
                  <a:pos x="T249" y="T251"/>
                </a:cxn>
              </a:cxnLst>
              <a:rect l="0" t="0" r="r" b="b"/>
              <a:pathLst>
                <a:path w="12426" h="14120">
                  <a:moveTo>
                    <a:pt x="7503" y="13239"/>
                  </a:moveTo>
                  <a:lnTo>
                    <a:pt x="6550" y="12286"/>
                  </a:lnTo>
                  <a:lnTo>
                    <a:pt x="5081" y="12679"/>
                  </a:lnTo>
                  <a:lnTo>
                    <a:pt x="5002" y="12698"/>
                  </a:lnTo>
                  <a:lnTo>
                    <a:pt x="4923" y="12713"/>
                  </a:lnTo>
                  <a:lnTo>
                    <a:pt x="4843" y="12723"/>
                  </a:lnTo>
                  <a:lnTo>
                    <a:pt x="4764" y="12729"/>
                  </a:lnTo>
                  <a:lnTo>
                    <a:pt x="4684" y="12731"/>
                  </a:lnTo>
                  <a:lnTo>
                    <a:pt x="4605" y="12729"/>
                  </a:lnTo>
                  <a:lnTo>
                    <a:pt x="4526" y="12723"/>
                  </a:lnTo>
                  <a:lnTo>
                    <a:pt x="4448" y="12712"/>
                  </a:lnTo>
                  <a:lnTo>
                    <a:pt x="4371" y="12698"/>
                  </a:lnTo>
                  <a:lnTo>
                    <a:pt x="4294" y="12679"/>
                  </a:lnTo>
                  <a:lnTo>
                    <a:pt x="4219" y="12657"/>
                  </a:lnTo>
                  <a:lnTo>
                    <a:pt x="4145" y="12631"/>
                  </a:lnTo>
                  <a:lnTo>
                    <a:pt x="4072" y="12601"/>
                  </a:lnTo>
                  <a:lnTo>
                    <a:pt x="4000" y="12567"/>
                  </a:lnTo>
                  <a:lnTo>
                    <a:pt x="3931" y="12529"/>
                  </a:lnTo>
                  <a:lnTo>
                    <a:pt x="3863" y="12488"/>
                  </a:lnTo>
                  <a:lnTo>
                    <a:pt x="3797" y="12443"/>
                  </a:lnTo>
                  <a:lnTo>
                    <a:pt x="3734" y="12394"/>
                  </a:lnTo>
                  <a:lnTo>
                    <a:pt x="3672" y="12342"/>
                  </a:lnTo>
                  <a:lnTo>
                    <a:pt x="3613" y="12286"/>
                  </a:lnTo>
                  <a:lnTo>
                    <a:pt x="2723" y="11396"/>
                  </a:lnTo>
                  <a:lnTo>
                    <a:pt x="1898" y="12222"/>
                  </a:lnTo>
                  <a:lnTo>
                    <a:pt x="3573" y="13897"/>
                  </a:lnTo>
                  <a:lnTo>
                    <a:pt x="3634" y="13951"/>
                  </a:lnTo>
                  <a:lnTo>
                    <a:pt x="3699" y="13998"/>
                  </a:lnTo>
                  <a:lnTo>
                    <a:pt x="3768" y="14038"/>
                  </a:lnTo>
                  <a:lnTo>
                    <a:pt x="3840" y="14070"/>
                  </a:lnTo>
                  <a:lnTo>
                    <a:pt x="3915" y="14095"/>
                  </a:lnTo>
                  <a:lnTo>
                    <a:pt x="3992" y="14111"/>
                  </a:lnTo>
                  <a:lnTo>
                    <a:pt x="4071" y="14119"/>
                  </a:lnTo>
                  <a:lnTo>
                    <a:pt x="4151" y="14120"/>
                  </a:lnTo>
                  <a:lnTo>
                    <a:pt x="4231" y="14111"/>
                  </a:lnTo>
                  <a:lnTo>
                    <a:pt x="4310" y="14095"/>
                  </a:lnTo>
                  <a:lnTo>
                    <a:pt x="7503" y="13239"/>
                  </a:lnTo>
                  <a:close/>
                  <a:moveTo>
                    <a:pt x="12426" y="8713"/>
                  </a:moveTo>
                  <a:lnTo>
                    <a:pt x="11936" y="8844"/>
                  </a:lnTo>
                  <a:lnTo>
                    <a:pt x="10467" y="9238"/>
                  </a:lnTo>
                  <a:lnTo>
                    <a:pt x="10388" y="9257"/>
                  </a:lnTo>
                  <a:lnTo>
                    <a:pt x="10309" y="9272"/>
                  </a:lnTo>
                  <a:lnTo>
                    <a:pt x="10243" y="9280"/>
                  </a:lnTo>
                  <a:lnTo>
                    <a:pt x="10653" y="7751"/>
                  </a:lnTo>
                  <a:lnTo>
                    <a:pt x="10670" y="7672"/>
                  </a:lnTo>
                  <a:lnTo>
                    <a:pt x="10678" y="7592"/>
                  </a:lnTo>
                  <a:lnTo>
                    <a:pt x="10678" y="7513"/>
                  </a:lnTo>
                  <a:lnTo>
                    <a:pt x="10670" y="7434"/>
                  </a:lnTo>
                  <a:lnTo>
                    <a:pt x="10653" y="7357"/>
                  </a:lnTo>
                  <a:lnTo>
                    <a:pt x="9238" y="7736"/>
                  </a:lnTo>
                  <a:lnTo>
                    <a:pt x="9256" y="7812"/>
                  </a:lnTo>
                  <a:lnTo>
                    <a:pt x="9271" y="7890"/>
                  </a:lnTo>
                  <a:lnTo>
                    <a:pt x="9281" y="7968"/>
                  </a:lnTo>
                  <a:lnTo>
                    <a:pt x="9287" y="8047"/>
                  </a:lnTo>
                  <a:lnTo>
                    <a:pt x="9290" y="8126"/>
                  </a:lnTo>
                  <a:lnTo>
                    <a:pt x="9288" y="8205"/>
                  </a:lnTo>
                  <a:lnTo>
                    <a:pt x="9282" y="8285"/>
                  </a:lnTo>
                  <a:lnTo>
                    <a:pt x="9271" y="8364"/>
                  </a:lnTo>
                  <a:lnTo>
                    <a:pt x="9257" y="8443"/>
                  </a:lnTo>
                  <a:lnTo>
                    <a:pt x="9238" y="8522"/>
                  </a:lnTo>
                  <a:lnTo>
                    <a:pt x="9122" y="8955"/>
                  </a:lnTo>
                  <a:lnTo>
                    <a:pt x="9120" y="8953"/>
                  </a:lnTo>
                  <a:lnTo>
                    <a:pt x="9059" y="8901"/>
                  </a:lnTo>
                  <a:lnTo>
                    <a:pt x="9000" y="8845"/>
                  </a:lnTo>
                  <a:lnTo>
                    <a:pt x="8110" y="7955"/>
                  </a:lnTo>
                  <a:lnTo>
                    <a:pt x="7219" y="7065"/>
                  </a:lnTo>
                  <a:lnTo>
                    <a:pt x="7164" y="7006"/>
                  </a:lnTo>
                  <a:lnTo>
                    <a:pt x="7111" y="6944"/>
                  </a:lnTo>
                  <a:lnTo>
                    <a:pt x="7063" y="6881"/>
                  </a:lnTo>
                  <a:lnTo>
                    <a:pt x="7018" y="6815"/>
                  </a:lnTo>
                  <a:lnTo>
                    <a:pt x="6976" y="6747"/>
                  </a:lnTo>
                  <a:lnTo>
                    <a:pt x="6939" y="6678"/>
                  </a:lnTo>
                  <a:lnTo>
                    <a:pt x="6905" y="6606"/>
                  </a:lnTo>
                  <a:lnTo>
                    <a:pt x="6875" y="6534"/>
                  </a:lnTo>
                  <a:lnTo>
                    <a:pt x="6849" y="6459"/>
                  </a:lnTo>
                  <a:lnTo>
                    <a:pt x="6826" y="6384"/>
                  </a:lnTo>
                  <a:lnTo>
                    <a:pt x="6808" y="6307"/>
                  </a:lnTo>
                  <a:lnTo>
                    <a:pt x="6794" y="6230"/>
                  </a:lnTo>
                  <a:lnTo>
                    <a:pt x="6783" y="6152"/>
                  </a:lnTo>
                  <a:lnTo>
                    <a:pt x="6777" y="6073"/>
                  </a:lnTo>
                  <a:lnTo>
                    <a:pt x="6775" y="5994"/>
                  </a:lnTo>
                  <a:lnTo>
                    <a:pt x="6777" y="5915"/>
                  </a:lnTo>
                  <a:lnTo>
                    <a:pt x="6783" y="5835"/>
                  </a:lnTo>
                  <a:lnTo>
                    <a:pt x="6793" y="5756"/>
                  </a:lnTo>
                  <a:lnTo>
                    <a:pt x="6808" y="5676"/>
                  </a:lnTo>
                  <a:lnTo>
                    <a:pt x="6826" y="5597"/>
                  </a:lnTo>
                  <a:lnTo>
                    <a:pt x="6942" y="5165"/>
                  </a:lnTo>
                  <a:lnTo>
                    <a:pt x="6944" y="5167"/>
                  </a:lnTo>
                  <a:lnTo>
                    <a:pt x="7006" y="5219"/>
                  </a:lnTo>
                  <a:lnTo>
                    <a:pt x="7065" y="5275"/>
                  </a:lnTo>
                  <a:lnTo>
                    <a:pt x="7955" y="6165"/>
                  </a:lnTo>
                  <a:lnTo>
                    <a:pt x="8845" y="7055"/>
                  </a:lnTo>
                  <a:lnTo>
                    <a:pt x="8901" y="7114"/>
                  </a:lnTo>
                  <a:lnTo>
                    <a:pt x="8953" y="7175"/>
                  </a:lnTo>
                  <a:lnTo>
                    <a:pt x="9002" y="7239"/>
                  </a:lnTo>
                  <a:lnTo>
                    <a:pt x="9047" y="7305"/>
                  </a:lnTo>
                  <a:lnTo>
                    <a:pt x="9088" y="7372"/>
                  </a:lnTo>
                  <a:lnTo>
                    <a:pt x="9125" y="7442"/>
                  </a:lnTo>
                  <a:lnTo>
                    <a:pt x="9159" y="7513"/>
                  </a:lnTo>
                  <a:lnTo>
                    <a:pt x="9189" y="7586"/>
                  </a:lnTo>
                  <a:lnTo>
                    <a:pt x="9215" y="7660"/>
                  </a:lnTo>
                  <a:lnTo>
                    <a:pt x="9238" y="7736"/>
                  </a:lnTo>
                  <a:lnTo>
                    <a:pt x="10653" y="7357"/>
                  </a:lnTo>
                  <a:lnTo>
                    <a:pt x="10629" y="7281"/>
                  </a:lnTo>
                  <a:lnTo>
                    <a:pt x="10597" y="7209"/>
                  </a:lnTo>
                  <a:lnTo>
                    <a:pt x="10557" y="7140"/>
                  </a:lnTo>
                  <a:lnTo>
                    <a:pt x="10510" y="7075"/>
                  </a:lnTo>
                  <a:lnTo>
                    <a:pt x="10456" y="7015"/>
                  </a:lnTo>
                  <a:lnTo>
                    <a:pt x="8780" y="5339"/>
                  </a:lnTo>
                  <a:lnTo>
                    <a:pt x="7294" y="3853"/>
                  </a:lnTo>
                  <a:lnTo>
                    <a:pt x="7478" y="3166"/>
                  </a:lnTo>
                  <a:lnTo>
                    <a:pt x="7501" y="3088"/>
                  </a:lnTo>
                  <a:lnTo>
                    <a:pt x="7528" y="3012"/>
                  </a:lnTo>
                  <a:lnTo>
                    <a:pt x="7559" y="2938"/>
                  </a:lnTo>
                  <a:lnTo>
                    <a:pt x="7593" y="2866"/>
                  </a:lnTo>
                  <a:lnTo>
                    <a:pt x="7631" y="2797"/>
                  </a:lnTo>
                  <a:lnTo>
                    <a:pt x="7673" y="2729"/>
                  </a:lnTo>
                  <a:lnTo>
                    <a:pt x="7718" y="2664"/>
                  </a:lnTo>
                  <a:lnTo>
                    <a:pt x="7766" y="2602"/>
                  </a:lnTo>
                  <a:lnTo>
                    <a:pt x="7817" y="2542"/>
                  </a:lnTo>
                  <a:lnTo>
                    <a:pt x="7871" y="2485"/>
                  </a:lnTo>
                  <a:lnTo>
                    <a:pt x="7928" y="2431"/>
                  </a:lnTo>
                  <a:lnTo>
                    <a:pt x="7988" y="2380"/>
                  </a:lnTo>
                  <a:lnTo>
                    <a:pt x="8050" y="2332"/>
                  </a:lnTo>
                  <a:lnTo>
                    <a:pt x="8115" y="2287"/>
                  </a:lnTo>
                  <a:lnTo>
                    <a:pt x="8183" y="2245"/>
                  </a:lnTo>
                  <a:lnTo>
                    <a:pt x="8252" y="2207"/>
                  </a:lnTo>
                  <a:lnTo>
                    <a:pt x="8324" y="2173"/>
                  </a:lnTo>
                  <a:lnTo>
                    <a:pt x="8398" y="2142"/>
                  </a:lnTo>
                  <a:lnTo>
                    <a:pt x="8474" y="2115"/>
                  </a:lnTo>
                  <a:lnTo>
                    <a:pt x="8552" y="2092"/>
                  </a:lnTo>
                  <a:lnTo>
                    <a:pt x="9514" y="1834"/>
                  </a:lnTo>
                  <a:lnTo>
                    <a:pt x="8561" y="881"/>
                  </a:lnTo>
                  <a:lnTo>
                    <a:pt x="7177" y="1252"/>
                  </a:lnTo>
                  <a:lnTo>
                    <a:pt x="7100" y="1277"/>
                  </a:lnTo>
                  <a:lnTo>
                    <a:pt x="7027" y="1309"/>
                  </a:lnTo>
                  <a:lnTo>
                    <a:pt x="6958" y="1349"/>
                  </a:lnTo>
                  <a:lnTo>
                    <a:pt x="6894" y="1396"/>
                  </a:lnTo>
                  <a:lnTo>
                    <a:pt x="6835" y="1449"/>
                  </a:lnTo>
                  <a:lnTo>
                    <a:pt x="6782" y="1508"/>
                  </a:lnTo>
                  <a:lnTo>
                    <a:pt x="6736" y="1572"/>
                  </a:lnTo>
                  <a:lnTo>
                    <a:pt x="6696" y="1640"/>
                  </a:lnTo>
                  <a:lnTo>
                    <a:pt x="6663" y="1714"/>
                  </a:lnTo>
                  <a:lnTo>
                    <a:pt x="6638" y="1791"/>
                  </a:lnTo>
                  <a:lnTo>
                    <a:pt x="6267" y="3175"/>
                  </a:lnTo>
                  <a:lnTo>
                    <a:pt x="6175" y="3518"/>
                  </a:lnTo>
                  <a:lnTo>
                    <a:pt x="3175" y="4322"/>
                  </a:lnTo>
                  <a:lnTo>
                    <a:pt x="1791" y="4693"/>
                  </a:lnTo>
                  <a:lnTo>
                    <a:pt x="1714" y="4718"/>
                  </a:lnTo>
                  <a:lnTo>
                    <a:pt x="1640" y="4751"/>
                  </a:lnTo>
                  <a:lnTo>
                    <a:pt x="1571" y="4791"/>
                  </a:lnTo>
                  <a:lnTo>
                    <a:pt x="1507" y="4837"/>
                  </a:lnTo>
                  <a:lnTo>
                    <a:pt x="1449" y="4890"/>
                  </a:lnTo>
                  <a:lnTo>
                    <a:pt x="1396" y="4949"/>
                  </a:lnTo>
                  <a:lnTo>
                    <a:pt x="1349" y="5013"/>
                  </a:lnTo>
                  <a:lnTo>
                    <a:pt x="1309" y="5082"/>
                  </a:lnTo>
                  <a:lnTo>
                    <a:pt x="1277" y="5155"/>
                  </a:lnTo>
                  <a:lnTo>
                    <a:pt x="1251" y="5232"/>
                  </a:lnTo>
                  <a:lnTo>
                    <a:pt x="881" y="6616"/>
                  </a:lnTo>
                  <a:lnTo>
                    <a:pt x="25" y="9810"/>
                  </a:lnTo>
                  <a:lnTo>
                    <a:pt x="8" y="9889"/>
                  </a:lnTo>
                  <a:lnTo>
                    <a:pt x="0" y="9969"/>
                  </a:lnTo>
                  <a:lnTo>
                    <a:pt x="0" y="10048"/>
                  </a:lnTo>
                  <a:lnTo>
                    <a:pt x="8" y="10127"/>
                  </a:lnTo>
                  <a:lnTo>
                    <a:pt x="25" y="10204"/>
                  </a:lnTo>
                  <a:lnTo>
                    <a:pt x="1141" y="9905"/>
                  </a:lnTo>
                  <a:lnTo>
                    <a:pt x="25" y="10204"/>
                  </a:lnTo>
                  <a:lnTo>
                    <a:pt x="49" y="10280"/>
                  </a:lnTo>
                  <a:lnTo>
                    <a:pt x="81" y="10352"/>
                  </a:lnTo>
                  <a:lnTo>
                    <a:pt x="121" y="10421"/>
                  </a:lnTo>
                  <a:lnTo>
                    <a:pt x="168" y="10486"/>
                  </a:lnTo>
                  <a:lnTo>
                    <a:pt x="222" y="10546"/>
                  </a:lnTo>
                  <a:lnTo>
                    <a:pt x="1898" y="12222"/>
                  </a:lnTo>
                  <a:lnTo>
                    <a:pt x="2723" y="11396"/>
                  </a:lnTo>
                  <a:lnTo>
                    <a:pt x="1833" y="10506"/>
                  </a:lnTo>
                  <a:lnTo>
                    <a:pt x="1777" y="10447"/>
                  </a:lnTo>
                  <a:lnTo>
                    <a:pt x="1725" y="10386"/>
                  </a:lnTo>
                  <a:lnTo>
                    <a:pt x="1676" y="10322"/>
                  </a:lnTo>
                  <a:lnTo>
                    <a:pt x="1631" y="10256"/>
                  </a:lnTo>
                  <a:lnTo>
                    <a:pt x="1590" y="10189"/>
                  </a:lnTo>
                  <a:lnTo>
                    <a:pt x="1553" y="10119"/>
                  </a:lnTo>
                  <a:lnTo>
                    <a:pt x="1519" y="10048"/>
                  </a:lnTo>
                  <a:lnTo>
                    <a:pt x="1489" y="9975"/>
                  </a:lnTo>
                  <a:lnTo>
                    <a:pt x="1462" y="9901"/>
                  </a:lnTo>
                  <a:lnTo>
                    <a:pt x="1440" y="9825"/>
                  </a:lnTo>
                  <a:lnTo>
                    <a:pt x="1422" y="9749"/>
                  </a:lnTo>
                  <a:lnTo>
                    <a:pt x="1407" y="9671"/>
                  </a:lnTo>
                  <a:lnTo>
                    <a:pt x="1397" y="9593"/>
                  </a:lnTo>
                  <a:lnTo>
                    <a:pt x="1391" y="9514"/>
                  </a:lnTo>
                  <a:lnTo>
                    <a:pt x="1388" y="9435"/>
                  </a:lnTo>
                  <a:lnTo>
                    <a:pt x="1390" y="9356"/>
                  </a:lnTo>
                  <a:lnTo>
                    <a:pt x="1396" y="9276"/>
                  </a:lnTo>
                  <a:lnTo>
                    <a:pt x="1407" y="9197"/>
                  </a:lnTo>
                  <a:lnTo>
                    <a:pt x="1421" y="9118"/>
                  </a:lnTo>
                  <a:lnTo>
                    <a:pt x="1440" y="9039"/>
                  </a:lnTo>
                  <a:lnTo>
                    <a:pt x="1834" y="7570"/>
                  </a:lnTo>
                  <a:lnTo>
                    <a:pt x="2092" y="6607"/>
                  </a:lnTo>
                  <a:lnTo>
                    <a:pt x="2115" y="6529"/>
                  </a:lnTo>
                  <a:lnTo>
                    <a:pt x="2142" y="6454"/>
                  </a:lnTo>
                  <a:lnTo>
                    <a:pt x="2173" y="6380"/>
                  </a:lnTo>
                  <a:lnTo>
                    <a:pt x="2207" y="6308"/>
                  </a:lnTo>
                  <a:lnTo>
                    <a:pt x="2245" y="6238"/>
                  </a:lnTo>
                  <a:lnTo>
                    <a:pt x="2287" y="6171"/>
                  </a:lnTo>
                  <a:lnTo>
                    <a:pt x="2331" y="6106"/>
                  </a:lnTo>
                  <a:lnTo>
                    <a:pt x="2379" y="6043"/>
                  </a:lnTo>
                  <a:lnTo>
                    <a:pt x="2431" y="5983"/>
                  </a:lnTo>
                  <a:lnTo>
                    <a:pt x="2485" y="5926"/>
                  </a:lnTo>
                  <a:lnTo>
                    <a:pt x="2542" y="5872"/>
                  </a:lnTo>
                  <a:lnTo>
                    <a:pt x="2602" y="5821"/>
                  </a:lnTo>
                  <a:lnTo>
                    <a:pt x="2664" y="5773"/>
                  </a:lnTo>
                  <a:lnTo>
                    <a:pt x="2729" y="5728"/>
                  </a:lnTo>
                  <a:lnTo>
                    <a:pt x="2796" y="5687"/>
                  </a:lnTo>
                  <a:lnTo>
                    <a:pt x="2866" y="5649"/>
                  </a:lnTo>
                  <a:lnTo>
                    <a:pt x="2938" y="5614"/>
                  </a:lnTo>
                  <a:lnTo>
                    <a:pt x="3012" y="5583"/>
                  </a:lnTo>
                  <a:lnTo>
                    <a:pt x="3088" y="5556"/>
                  </a:lnTo>
                  <a:lnTo>
                    <a:pt x="3166" y="5533"/>
                  </a:lnTo>
                  <a:lnTo>
                    <a:pt x="4128" y="5275"/>
                  </a:lnTo>
                  <a:lnTo>
                    <a:pt x="5597" y="4881"/>
                  </a:lnTo>
                  <a:lnTo>
                    <a:pt x="5676" y="4863"/>
                  </a:lnTo>
                  <a:lnTo>
                    <a:pt x="5755" y="4848"/>
                  </a:lnTo>
                  <a:lnTo>
                    <a:pt x="5821" y="4840"/>
                  </a:lnTo>
                  <a:lnTo>
                    <a:pt x="5411" y="6368"/>
                  </a:lnTo>
                  <a:lnTo>
                    <a:pt x="5394" y="6448"/>
                  </a:lnTo>
                  <a:lnTo>
                    <a:pt x="5386" y="6527"/>
                  </a:lnTo>
                  <a:lnTo>
                    <a:pt x="5386" y="6607"/>
                  </a:lnTo>
                  <a:lnTo>
                    <a:pt x="5395" y="6686"/>
                  </a:lnTo>
                  <a:lnTo>
                    <a:pt x="5411" y="6763"/>
                  </a:lnTo>
                  <a:lnTo>
                    <a:pt x="5436" y="6838"/>
                  </a:lnTo>
                  <a:lnTo>
                    <a:pt x="5468" y="6911"/>
                  </a:lnTo>
                  <a:lnTo>
                    <a:pt x="5507" y="6980"/>
                  </a:lnTo>
                  <a:lnTo>
                    <a:pt x="5554" y="7045"/>
                  </a:lnTo>
                  <a:lnTo>
                    <a:pt x="5609" y="7105"/>
                  </a:lnTo>
                  <a:lnTo>
                    <a:pt x="7284" y="8780"/>
                  </a:lnTo>
                  <a:lnTo>
                    <a:pt x="8770" y="10267"/>
                  </a:lnTo>
                  <a:lnTo>
                    <a:pt x="8586" y="10954"/>
                  </a:lnTo>
                  <a:lnTo>
                    <a:pt x="8563" y="11032"/>
                  </a:lnTo>
                  <a:lnTo>
                    <a:pt x="8536" y="11107"/>
                  </a:lnTo>
                  <a:lnTo>
                    <a:pt x="8506" y="11181"/>
                  </a:lnTo>
                  <a:lnTo>
                    <a:pt x="8471" y="11253"/>
                  </a:lnTo>
                  <a:lnTo>
                    <a:pt x="8433" y="11323"/>
                  </a:lnTo>
                  <a:lnTo>
                    <a:pt x="8391" y="11390"/>
                  </a:lnTo>
                  <a:lnTo>
                    <a:pt x="8347" y="11455"/>
                  </a:lnTo>
                  <a:lnTo>
                    <a:pt x="8299" y="11518"/>
                  </a:lnTo>
                  <a:lnTo>
                    <a:pt x="8247" y="11578"/>
                  </a:lnTo>
                  <a:lnTo>
                    <a:pt x="8193" y="11635"/>
                  </a:lnTo>
                  <a:lnTo>
                    <a:pt x="8136" y="11689"/>
                  </a:lnTo>
                  <a:lnTo>
                    <a:pt x="8076" y="11740"/>
                  </a:lnTo>
                  <a:lnTo>
                    <a:pt x="8014" y="11788"/>
                  </a:lnTo>
                  <a:lnTo>
                    <a:pt x="7949" y="11833"/>
                  </a:lnTo>
                  <a:lnTo>
                    <a:pt x="7882" y="11874"/>
                  </a:lnTo>
                  <a:lnTo>
                    <a:pt x="7812" y="11912"/>
                  </a:lnTo>
                  <a:lnTo>
                    <a:pt x="7740" y="11947"/>
                  </a:lnTo>
                  <a:lnTo>
                    <a:pt x="7666" y="11978"/>
                  </a:lnTo>
                  <a:lnTo>
                    <a:pt x="7590" y="12005"/>
                  </a:lnTo>
                  <a:lnTo>
                    <a:pt x="7512" y="12028"/>
                  </a:lnTo>
                  <a:lnTo>
                    <a:pt x="6550" y="12286"/>
                  </a:lnTo>
                  <a:lnTo>
                    <a:pt x="7503" y="13239"/>
                  </a:lnTo>
                  <a:lnTo>
                    <a:pt x="8887" y="12868"/>
                  </a:lnTo>
                  <a:lnTo>
                    <a:pt x="8964" y="12843"/>
                  </a:lnTo>
                  <a:lnTo>
                    <a:pt x="9038" y="12810"/>
                  </a:lnTo>
                  <a:lnTo>
                    <a:pt x="9107" y="12770"/>
                  </a:lnTo>
                  <a:lnTo>
                    <a:pt x="9171" y="12724"/>
                  </a:lnTo>
                  <a:lnTo>
                    <a:pt x="9229" y="12671"/>
                  </a:lnTo>
                  <a:lnTo>
                    <a:pt x="9282" y="12612"/>
                  </a:lnTo>
                  <a:lnTo>
                    <a:pt x="9329" y="12548"/>
                  </a:lnTo>
                  <a:lnTo>
                    <a:pt x="9369" y="12479"/>
                  </a:lnTo>
                  <a:lnTo>
                    <a:pt x="9401" y="12406"/>
                  </a:lnTo>
                  <a:lnTo>
                    <a:pt x="9427" y="12329"/>
                  </a:lnTo>
                  <a:lnTo>
                    <a:pt x="9797" y="10945"/>
                  </a:lnTo>
                  <a:lnTo>
                    <a:pt x="9889" y="10601"/>
                  </a:lnTo>
                  <a:lnTo>
                    <a:pt x="12426" y="9922"/>
                  </a:lnTo>
                  <a:lnTo>
                    <a:pt x="12426" y="9334"/>
                  </a:lnTo>
                  <a:lnTo>
                    <a:pt x="12382" y="9290"/>
                  </a:lnTo>
                  <a:lnTo>
                    <a:pt x="12426" y="9334"/>
                  </a:lnTo>
                  <a:lnTo>
                    <a:pt x="12426" y="8713"/>
                  </a:lnTo>
                  <a:close/>
                  <a:moveTo>
                    <a:pt x="12426" y="164"/>
                  </a:moveTo>
                  <a:lnTo>
                    <a:pt x="12366" y="121"/>
                  </a:lnTo>
                  <a:lnTo>
                    <a:pt x="12297" y="82"/>
                  </a:lnTo>
                  <a:lnTo>
                    <a:pt x="12224" y="49"/>
                  </a:lnTo>
                  <a:lnTo>
                    <a:pt x="12149" y="25"/>
                  </a:lnTo>
                  <a:lnTo>
                    <a:pt x="12072" y="9"/>
                  </a:lnTo>
                  <a:lnTo>
                    <a:pt x="11993" y="0"/>
                  </a:lnTo>
                  <a:lnTo>
                    <a:pt x="11914" y="0"/>
                  </a:lnTo>
                  <a:lnTo>
                    <a:pt x="11834" y="8"/>
                  </a:lnTo>
                  <a:lnTo>
                    <a:pt x="11754" y="25"/>
                  </a:lnTo>
                  <a:lnTo>
                    <a:pt x="8561" y="881"/>
                  </a:lnTo>
                  <a:lnTo>
                    <a:pt x="9514" y="1834"/>
                  </a:lnTo>
                  <a:lnTo>
                    <a:pt x="10984" y="1440"/>
                  </a:lnTo>
                  <a:lnTo>
                    <a:pt x="11062" y="1421"/>
                  </a:lnTo>
                  <a:lnTo>
                    <a:pt x="11142" y="1407"/>
                  </a:lnTo>
                  <a:lnTo>
                    <a:pt x="11221" y="1396"/>
                  </a:lnTo>
                  <a:lnTo>
                    <a:pt x="11301" y="1390"/>
                  </a:lnTo>
                  <a:lnTo>
                    <a:pt x="11380" y="1388"/>
                  </a:lnTo>
                  <a:lnTo>
                    <a:pt x="11459" y="1391"/>
                  </a:lnTo>
                  <a:lnTo>
                    <a:pt x="11538" y="1397"/>
                  </a:lnTo>
                  <a:lnTo>
                    <a:pt x="11616" y="1407"/>
                  </a:lnTo>
                  <a:lnTo>
                    <a:pt x="11694" y="1422"/>
                  </a:lnTo>
                  <a:lnTo>
                    <a:pt x="11770" y="1440"/>
                  </a:lnTo>
                  <a:lnTo>
                    <a:pt x="11845" y="1463"/>
                  </a:lnTo>
                  <a:lnTo>
                    <a:pt x="11920" y="1489"/>
                  </a:lnTo>
                  <a:lnTo>
                    <a:pt x="11993" y="1519"/>
                  </a:lnTo>
                  <a:lnTo>
                    <a:pt x="12064" y="1553"/>
                  </a:lnTo>
                  <a:lnTo>
                    <a:pt x="12134" y="1590"/>
                  </a:lnTo>
                  <a:lnTo>
                    <a:pt x="12201" y="1632"/>
                  </a:lnTo>
                  <a:lnTo>
                    <a:pt x="12267" y="1677"/>
                  </a:lnTo>
                  <a:lnTo>
                    <a:pt x="12331" y="1725"/>
                  </a:lnTo>
                  <a:lnTo>
                    <a:pt x="12392" y="1778"/>
                  </a:lnTo>
                  <a:lnTo>
                    <a:pt x="12426" y="1809"/>
                  </a:lnTo>
                  <a:lnTo>
                    <a:pt x="12426" y="164"/>
                  </a:lnTo>
                  <a:close/>
                </a:path>
              </a:pathLst>
            </a:custGeom>
            <a:solidFill>
              <a:srgbClr val="337B86">
                <a:alpha val="3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>
                <a:pattFill prst="pct5">
                  <a:fgClr>
                    <a:schemeClr val="tx1"/>
                  </a:fgClr>
                  <a:bgClr>
                    <a:schemeClr val="bg1"/>
                  </a:bgClr>
                </a:pattFill>
              </a:endParaRPr>
            </a:p>
          </p:txBody>
        </p:sp>
        <p:sp>
          <p:nvSpPr>
            <p:cNvPr id="52" name="AutoShape 79">
              <a:extLst>
                <a:ext uri="{FF2B5EF4-FFF2-40B4-BE49-F238E27FC236}">
                  <a16:creationId xmlns:a16="http://schemas.microsoft.com/office/drawing/2014/main" id="{C98A3035-335B-C574-8026-B28426A950BE}"/>
                </a:ext>
              </a:extLst>
            </p:cNvPr>
            <p:cNvSpPr>
              <a:spLocks/>
            </p:cNvSpPr>
            <p:nvPr/>
          </p:nvSpPr>
          <p:spPr bwMode="auto">
            <a:xfrm>
              <a:off x="6062" y="22671"/>
              <a:ext cx="7393" cy="8788"/>
            </a:xfrm>
            <a:custGeom>
              <a:avLst/>
              <a:gdLst>
                <a:gd name="T0" fmla="+- 0 9144 6063"/>
                <a:gd name="T1" fmla="*/ T0 w 7393"/>
                <a:gd name="T2" fmla="+- 0 30580 22672"/>
                <a:gd name="T3" fmla="*/ 30580 h 8788"/>
                <a:gd name="T4" fmla="+- 0 8816 6063"/>
                <a:gd name="T5" fmla="*/ T4 w 7393"/>
                <a:gd name="T6" fmla="+- 0 30580 22672"/>
                <a:gd name="T7" fmla="*/ 30580 h 8788"/>
                <a:gd name="T8" fmla="+- 0 8510 6063"/>
                <a:gd name="T9" fmla="*/ T8 w 7393"/>
                <a:gd name="T10" fmla="+- 0 30468 22672"/>
                <a:gd name="T11" fmla="*/ 30468 h 8788"/>
                <a:gd name="T12" fmla="+- 0 7759 6063"/>
                <a:gd name="T13" fmla="*/ T12 w 7393"/>
                <a:gd name="T14" fmla="+- 0 29763 22672"/>
                <a:gd name="T15" fmla="*/ 29763 h 8788"/>
                <a:gd name="T16" fmla="+- 0 7053 6063"/>
                <a:gd name="T17" fmla="*/ T16 w 7393"/>
                <a:gd name="T18" fmla="+- 0 29011 22672"/>
                <a:gd name="T19" fmla="*/ 29011 h 8788"/>
                <a:gd name="T20" fmla="+- 0 6079 6063"/>
                <a:gd name="T21" fmla="*/ T20 w 7393"/>
                <a:gd name="T22" fmla="+- 0 29021 22672"/>
                <a:gd name="T23" fmla="*/ 29021 h 8788"/>
                <a:gd name="T24" fmla="+- 0 6202 6063"/>
                <a:gd name="T25" fmla="*/ T24 w 7393"/>
                <a:gd name="T26" fmla="+- 0 29234 22672"/>
                <a:gd name="T27" fmla="*/ 29234 h 8788"/>
                <a:gd name="T28" fmla="+- 0 8387 6063"/>
                <a:gd name="T29" fmla="*/ T28 w 7393"/>
                <a:gd name="T30" fmla="+- 0 31396 22672"/>
                <a:gd name="T31" fmla="*/ 31396 h 8788"/>
                <a:gd name="T32" fmla="+- 0 8623 6063"/>
                <a:gd name="T33" fmla="*/ T32 w 7393"/>
                <a:gd name="T34" fmla="+- 0 31459 22672"/>
                <a:gd name="T35" fmla="*/ 31459 h 8788"/>
                <a:gd name="T36" fmla="+- 0 12695 6063"/>
                <a:gd name="T37" fmla="*/ T36 w 7393"/>
                <a:gd name="T38" fmla="+- 0 27248 22672"/>
                <a:gd name="T39" fmla="*/ 27248 h 8788"/>
                <a:gd name="T40" fmla="+- 0 12572 6063"/>
                <a:gd name="T41" fmla="*/ T40 w 7393"/>
                <a:gd name="T42" fmla="+- 0 27036 22672"/>
                <a:gd name="T43" fmla="*/ 27036 h 8788"/>
                <a:gd name="T44" fmla="+- 0 10744 6063"/>
                <a:gd name="T45" fmla="*/ T44 w 7393"/>
                <a:gd name="T46" fmla="+- 0 24560 22672"/>
                <a:gd name="T47" fmla="*/ 24560 h 8788"/>
                <a:gd name="T48" fmla="+- 0 10908 6063"/>
                <a:gd name="T49" fmla="*/ T48 w 7393"/>
                <a:gd name="T50" fmla="+- 0 24276 22672"/>
                <a:gd name="T51" fmla="*/ 24276 h 8788"/>
                <a:gd name="T52" fmla="+- 0 11157 6063"/>
                <a:gd name="T53" fmla="*/ T52 w 7393"/>
                <a:gd name="T54" fmla="+- 0 24067 22672"/>
                <a:gd name="T55" fmla="*/ 24067 h 8788"/>
                <a:gd name="T56" fmla="+- 0 11986 6063"/>
                <a:gd name="T57" fmla="*/ T56 w 7393"/>
                <a:gd name="T58" fmla="+- 0 23811 22672"/>
                <a:gd name="T59" fmla="*/ 23811 h 8788"/>
                <a:gd name="T60" fmla="+- 0 10416 6063"/>
                <a:gd name="T61" fmla="*/ T60 w 7393"/>
                <a:gd name="T62" fmla="+- 0 23496 22672"/>
                <a:gd name="T63" fmla="*/ 23496 h 8788"/>
                <a:gd name="T64" fmla="+- 0 10243 6063"/>
                <a:gd name="T65" fmla="*/ T64 w 7393"/>
                <a:gd name="T66" fmla="+- 0 23668 22672"/>
                <a:gd name="T67" fmla="*/ 23668 h 8788"/>
                <a:gd name="T68" fmla="+- 0 9907 6063"/>
                <a:gd name="T69" fmla="*/ T68 w 7393"/>
                <a:gd name="T70" fmla="+- 0 24859 22672"/>
                <a:gd name="T71" fmla="*/ 24859 h 8788"/>
                <a:gd name="T72" fmla="+- 0 7119 6063"/>
                <a:gd name="T73" fmla="*/ T72 w 7393"/>
                <a:gd name="T74" fmla="+- 0 25611 22672"/>
                <a:gd name="T75" fmla="*/ 25611 h 8788"/>
                <a:gd name="T76" fmla="+- 0 6925 6063"/>
                <a:gd name="T77" fmla="*/ T76 w 7393"/>
                <a:gd name="T78" fmla="+- 0 25759 22672"/>
                <a:gd name="T79" fmla="*/ 25759 h 8788"/>
                <a:gd name="T80" fmla="+- 0 6612 6063"/>
                <a:gd name="T81" fmla="*/ T80 w 7393"/>
                <a:gd name="T82" fmla="+- 0 26788 22672"/>
                <a:gd name="T83" fmla="*/ 26788 h 8788"/>
                <a:gd name="T84" fmla="+- 0 6067 6063"/>
                <a:gd name="T85" fmla="*/ T84 w 7393"/>
                <a:gd name="T86" fmla="+- 0 28961 22672"/>
                <a:gd name="T87" fmla="*/ 28961 h 8788"/>
                <a:gd name="T88" fmla="+- 0 6932 6063"/>
                <a:gd name="T89" fmla="*/ T88 w 7393"/>
                <a:gd name="T90" fmla="+- 0 28624 22672"/>
                <a:gd name="T91" fmla="*/ 28624 h 8788"/>
                <a:gd name="T92" fmla="+- 0 6960 6063"/>
                <a:gd name="T93" fmla="*/ T92 w 7393"/>
                <a:gd name="T94" fmla="+- 0 28296 22672"/>
                <a:gd name="T95" fmla="*/ 28296 h 8788"/>
                <a:gd name="T96" fmla="+- 0 7423 6063"/>
                <a:gd name="T97" fmla="*/ T96 w 7393"/>
                <a:gd name="T98" fmla="+- 0 26625 22672"/>
                <a:gd name="T99" fmla="*/ 26625 h 8788"/>
                <a:gd name="T100" fmla="+- 0 7610 6063"/>
                <a:gd name="T101" fmla="*/ T100 w 7393"/>
                <a:gd name="T102" fmla="+- 0 26358 22672"/>
                <a:gd name="T103" fmla="*/ 26358 h 8788"/>
                <a:gd name="T104" fmla="+- 0 7877 6063"/>
                <a:gd name="T105" fmla="*/ T104 w 7393"/>
                <a:gd name="T106" fmla="+- 0 26171 22672"/>
                <a:gd name="T107" fmla="*/ 26171 h 8788"/>
                <a:gd name="T108" fmla="+- 0 8633 6063"/>
                <a:gd name="T109" fmla="*/ T108 w 7393"/>
                <a:gd name="T110" fmla="+- 0 25953 22672"/>
                <a:gd name="T111" fmla="*/ 25953 h 8788"/>
                <a:gd name="T112" fmla="+- 0 9432 6063"/>
                <a:gd name="T113" fmla="*/ T112 w 7393"/>
                <a:gd name="T114" fmla="+- 0 26633 22672"/>
                <a:gd name="T115" fmla="*/ 26633 h 8788"/>
                <a:gd name="T116" fmla="+- 0 9432 6063"/>
                <a:gd name="T117" fmla="*/ T116 w 7393"/>
                <a:gd name="T118" fmla="+- 0 26879 22672"/>
                <a:gd name="T119" fmla="*/ 26879 h 8788"/>
                <a:gd name="T120" fmla="+- 0 10281 6063"/>
                <a:gd name="T121" fmla="*/ T120 w 7393"/>
                <a:gd name="T122" fmla="+- 0 26400 22672"/>
                <a:gd name="T123" fmla="*/ 26400 h 8788"/>
                <a:gd name="T124" fmla="+- 0 10385 6063"/>
                <a:gd name="T125" fmla="*/ T124 w 7393"/>
                <a:gd name="T126" fmla="+- 0 25885 22672"/>
                <a:gd name="T127" fmla="*/ 25885 h 8788"/>
                <a:gd name="T128" fmla="+- 0 11569 6063"/>
                <a:gd name="T129" fmla="*/ T128 w 7393"/>
                <a:gd name="T130" fmla="+- 0 27061 22672"/>
                <a:gd name="T131" fmla="*/ 27061 h 8788"/>
                <a:gd name="T132" fmla="+- 0 11758 6063"/>
                <a:gd name="T133" fmla="*/ T132 w 7393"/>
                <a:gd name="T134" fmla="+- 0 27331 22672"/>
                <a:gd name="T135" fmla="*/ 27331 h 8788"/>
                <a:gd name="T136" fmla="+- 0 13456 6063"/>
                <a:gd name="T137" fmla="*/ T136 w 7393"/>
                <a:gd name="T138" fmla="+- 0 28185 22672"/>
                <a:gd name="T139" fmla="*/ 28185 h 8788"/>
                <a:gd name="T140" fmla="+- 0 12695 6063"/>
                <a:gd name="T141" fmla="*/ T140 w 7393"/>
                <a:gd name="T142" fmla="+- 0 27494 22672"/>
                <a:gd name="T143" fmla="*/ 27494 h 8788"/>
                <a:gd name="T144" fmla="+- 0 12695 6063"/>
                <a:gd name="T145" fmla="*/ T144 w 7393"/>
                <a:gd name="T146" fmla="+- 0 27248 22672"/>
                <a:gd name="T147" fmla="*/ 27248 h 8788"/>
                <a:gd name="T148" fmla="+- 0 11846 6063"/>
                <a:gd name="T149" fmla="*/ T148 w 7393"/>
                <a:gd name="T150" fmla="+- 0 27727 22672"/>
                <a:gd name="T151" fmla="*/ 27727 h 8788"/>
                <a:gd name="T152" fmla="+- 0 11742 6063"/>
                <a:gd name="T153" fmla="*/ T152 w 7393"/>
                <a:gd name="T154" fmla="+- 0 28243 22672"/>
                <a:gd name="T155" fmla="*/ 28243 h 8788"/>
                <a:gd name="T156" fmla="+- 0 10558 6063"/>
                <a:gd name="T157" fmla="*/ T156 w 7393"/>
                <a:gd name="T158" fmla="+- 0 27067 22672"/>
                <a:gd name="T159" fmla="*/ 27067 h 8788"/>
                <a:gd name="T160" fmla="+- 0 10369 6063"/>
                <a:gd name="T161" fmla="*/ T160 w 7393"/>
                <a:gd name="T162" fmla="+- 0 26796 22672"/>
                <a:gd name="T163" fmla="*/ 26796 h 8788"/>
                <a:gd name="T164" fmla="+- 0 9452 6063"/>
                <a:gd name="T165" fmla="*/ T164 w 7393"/>
                <a:gd name="T166" fmla="+- 0 26937 22672"/>
                <a:gd name="T167" fmla="*/ 26937 h 8788"/>
                <a:gd name="T168" fmla="+- 0 10598 6063"/>
                <a:gd name="T169" fmla="*/ T168 w 7393"/>
                <a:gd name="T170" fmla="+- 0 28135 22672"/>
                <a:gd name="T171" fmla="*/ 28135 h 8788"/>
                <a:gd name="T172" fmla="+- 0 11351 6063"/>
                <a:gd name="T173" fmla="*/ T172 w 7393"/>
                <a:gd name="T174" fmla="+- 0 29644 22672"/>
                <a:gd name="T175" fmla="*/ 29644 h 8788"/>
                <a:gd name="T176" fmla="+- 0 11164 6063"/>
                <a:gd name="T177" fmla="*/ T176 w 7393"/>
                <a:gd name="T178" fmla="+- 0 29912 22672"/>
                <a:gd name="T179" fmla="*/ 29912 h 8788"/>
                <a:gd name="T180" fmla="+- 0 10897 6063"/>
                <a:gd name="T181" fmla="*/ T180 w 7393"/>
                <a:gd name="T182" fmla="+- 0 30099 22672"/>
                <a:gd name="T183" fmla="*/ 30099 h 8788"/>
                <a:gd name="T184" fmla="+- 0 10734 6063"/>
                <a:gd name="T185" fmla="*/ T184 w 7393"/>
                <a:gd name="T186" fmla="+- 0 30910 22672"/>
                <a:gd name="T187" fmla="*/ 30910 h 8788"/>
                <a:gd name="T188" fmla="+- 0 11763 6063"/>
                <a:gd name="T189" fmla="*/ T188 w 7393"/>
                <a:gd name="T190" fmla="+- 0 30597 22672"/>
                <a:gd name="T191" fmla="*/ 30597 h 8788"/>
                <a:gd name="T192" fmla="+- 0 11911 6063"/>
                <a:gd name="T193" fmla="*/ T192 w 7393"/>
                <a:gd name="T194" fmla="+- 0 30403 22672"/>
                <a:gd name="T195" fmla="*/ 30403 h 8788"/>
                <a:gd name="T196" fmla="+- 0 13456 6063"/>
                <a:gd name="T197" fmla="*/ T196 w 7393"/>
                <a:gd name="T198" fmla="+- 0 28937 22672"/>
                <a:gd name="T199" fmla="*/ 28937 h 8788"/>
                <a:gd name="T200" fmla="+- 0 13442 6063"/>
                <a:gd name="T201" fmla="*/ T200 w 7393"/>
                <a:gd name="T202" fmla="+- 0 22672 22672"/>
                <a:gd name="T203" fmla="*/ 22672 h 8788"/>
                <a:gd name="T204" fmla="+- 0 12901 6063"/>
                <a:gd name="T205" fmla="*/ T204 w 7393"/>
                <a:gd name="T206" fmla="+- 0 23565 22672"/>
                <a:gd name="T207" fmla="*/ 23565 h 8788"/>
                <a:gd name="T208" fmla="+- 0 13230 6063"/>
                <a:gd name="T209" fmla="*/ T208 w 7393"/>
                <a:gd name="T210" fmla="+- 0 23537 22672"/>
                <a:gd name="T211" fmla="*/ 23537 h 8788"/>
                <a:gd name="T212" fmla="+- 0 13456 6063"/>
                <a:gd name="T213" fmla="*/ T212 w 7393"/>
                <a:gd name="T214" fmla="+- 0 23586 22672"/>
                <a:gd name="T215" fmla="*/ 23586 h 878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</a:cxnLst>
              <a:rect l="0" t="0" r="r" b="b"/>
              <a:pathLst>
                <a:path w="7393" h="8788">
                  <a:moveTo>
                    <a:pt x="4671" y="8238"/>
                  </a:moveTo>
                  <a:lnTo>
                    <a:pt x="4078" y="7645"/>
                  </a:lnTo>
                  <a:lnTo>
                    <a:pt x="3163" y="7890"/>
                  </a:lnTo>
                  <a:lnTo>
                    <a:pt x="3081" y="7908"/>
                  </a:lnTo>
                  <a:lnTo>
                    <a:pt x="2999" y="7919"/>
                  </a:lnTo>
                  <a:lnTo>
                    <a:pt x="2916" y="7922"/>
                  </a:lnTo>
                  <a:lnTo>
                    <a:pt x="2834" y="7918"/>
                  </a:lnTo>
                  <a:lnTo>
                    <a:pt x="2753" y="7908"/>
                  </a:lnTo>
                  <a:lnTo>
                    <a:pt x="2674" y="7890"/>
                  </a:lnTo>
                  <a:lnTo>
                    <a:pt x="2596" y="7865"/>
                  </a:lnTo>
                  <a:lnTo>
                    <a:pt x="2520" y="7834"/>
                  </a:lnTo>
                  <a:lnTo>
                    <a:pt x="2447" y="7796"/>
                  </a:lnTo>
                  <a:lnTo>
                    <a:pt x="2378" y="7752"/>
                  </a:lnTo>
                  <a:lnTo>
                    <a:pt x="2312" y="7702"/>
                  </a:lnTo>
                  <a:lnTo>
                    <a:pt x="2250" y="7645"/>
                  </a:lnTo>
                  <a:lnTo>
                    <a:pt x="1696" y="7091"/>
                  </a:lnTo>
                  <a:lnTo>
                    <a:pt x="1142" y="6537"/>
                  </a:lnTo>
                  <a:lnTo>
                    <a:pt x="1085" y="6475"/>
                  </a:lnTo>
                  <a:lnTo>
                    <a:pt x="1035" y="6409"/>
                  </a:lnTo>
                  <a:lnTo>
                    <a:pt x="990" y="6339"/>
                  </a:lnTo>
                  <a:lnTo>
                    <a:pt x="953" y="6267"/>
                  </a:lnTo>
                  <a:lnTo>
                    <a:pt x="922" y="6191"/>
                  </a:lnTo>
                  <a:lnTo>
                    <a:pt x="897" y="6113"/>
                  </a:lnTo>
                  <a:lnTo>
                    <a:pt x="16" y="6349"/>
                  </a:lnTo>
                  <a:lnTo>
                    <a:pt x="36" y="6407"/>
                  </a:lnTo>
                  <a:lnTo>
                    <a:pt x="63" y="6463"/>
                  </a:lnTo>
                  <a:lnTo>
                    <a:pt x="97" y="6515"/>
                  </a:lnTo>
                  <a:lnTo>
                    <a:pt x="139" y="6562"/>
                  </a:lnTo>
                  <a:lnTo>
                    <a:pt x="1182" y="7605"/>
                  </a:lnTo>
                  <a:lnTo>
                    <a:pt x="2225" y="8648"/>
                  </a:lnTo>
                  <a:lnTo>
                    <a:pt x="2272" y="8689"/>
                  </a:lnTo>
                  <a:lnTo>
                    <a:pt x="2324" y="8724"/>
                  </a:lnTo>
                  <a:lnTo>
                    <a:pt x="2379" y="8751"/>
                  </a:lnTo>
                  <a:lnTo>
                    <a:pt x="2438" y="8771"/>
                  </a:lnTo>
                  <a:lnTo>
                    <a:pt x="2498" y="8783"/>
                  </a:lnTo>
                  <a:lnTo>
                    <a:pt x="2560" y="8787"/>
                  </a:lnTo>
                  <a:lnTo>
                    <a:pt x="2622" y="8783"/>
                  </a:lnTo>
                  <a:lnTo>
                    <a:pt x="2683" y="8771"/>
                  </a:lnTo>
                  <a:lnTo>
                    <a:pt x="4671" y="8238"/>
                  </a:lnTo>
                  <a:close/>
                  <a:moveTo>
                    <a:pt x="6632" y="4576"/>
                  </a:moveTo>
                  <a:lnTo>
                    <a:pt x="6612" y="4518"/>
                  </a:lnTo>
                  <a:lnTo>
                    <a:pt x="6585" y="4463"/>
                  </a:lnTo>
                  <a:lnTo>
                    <a:pt x="6551" y="4411"/>
                  </a:lnTo>
                  <a:lnTo>
                    <a:pt x="6509" y="4364"/>
                  </a:lnTo>
                  <a:lnTo>
                    <a:pt x="5466" y="3321"/>
                  </a:lnTo>
                  <a:lnTo>
                    <a:pt x="4541" y="2395"/>
                  </a:lnTo>
                  <a:lnTo>
                    <a:pt x="4656" y="1968"/>
                  </a:lnTo>
                  <a:lnTo>
                    <a:pt x="4681" y="1888"/>
                  </a:lnTo>
                  <a:lnTo>
                    <a:pt x="4713" y="1811"/>
                  </a:lnTo>
                  <a:lnTo>
                    <a:pt x="4751" y="1738"/>
                  </a:lnTo>
                  <a:lnTo>
                    <a:pt x="4795" y="1669"/>
                  </a:lnTo>
                  <a:lnTo>
                    <a:pt x="4845" y="1604"/>
                  </a:lnTo>
                  <a:lnTo>
                    <a:pt x="4900" y="1544"/>
                  </a:lnTo>
                  <a:lnTo>
                    <a:pt x="4960" y="1489"/>
                  </a:lnTo>
                  <a:lnTo>
                    <a:pt x="5025" y="1439"/>
                  </a:lnTo>
                  <a:lnTo>
                    <a:pt x="5094" y="1395"/>
                  </a:lnTo>
                  <a:lnTo>
                    <a:pt x="5167" y="1356"/>
                  </a:lnTo>
                  <a:lnTo>
                    <a:pt x="5244" y="1324"/>
                  </a:lnTo>
                  <a:lnTo>
                    <a:pt x="5324" y="1299"/>
                  </a:lnTo>
                  <a:lnTo>
                    <a:pt x="5923" y="1139"/>
                  </a:lnTo>
                  <a:lnTo>
                    <a:pt x="5330" y="545"/>
                  </a:lnTo>
                  <a:lnTo>
                    <a:pt x="4468" y="776"/>
                  </a:lnTo>
                  <a:lnTo>
                    <a:pt x="4409" y="796"/>
                  </a:lnTo>
                  <a:lnTo>
                    <a:pt x="4353" y="824"/>
                  </a:lnTo>
                  <a:lnTo>
                    <a:pt x="4302" y="858"/>
                  </a:lnTo>
                  <a:lnTo>
                    <a:pt x="4255" y="899"/>
                  </a:lnTo>
                  <a:lnTo>
                    <a:pt x="4215" y="945"/>
                  </a:lnTo>
                  <a:lnTo>
                    <a:pt x="4180" y="996"/>
                  </a:lnTo>
                  <a:lnTo>
                    <a:pt x="4153" y="1052"/>
                  </a:lnTo>
                  <a:lnTo>
                    <a:pt x="4133" y="1112"/>
                  </a:lnTo>
                  <a:lnTo>
                    <a:pt x="3902" y="1973"/>
                  </a:lnTo>
                  <a:lnTo>
                    <a:pt x="3844" y="2187"/>
                  </a:lnTo>
                  <a:lnTo>
                    <a:pt x="1977" y="2687"/>
                  </a:lnTo>
                  <a:lnTo>
                    <a:pt x="1115" y="2918"/>
                  </a:lnTo>
                  <a:lnTo>
                    <a:pt x="1056" y="2939"/>
                  </a:lnTo>
                  <a:lnTo>
                    <a:pt x="1000" y="2966"/>
                  </a:lnTo>
                  <a:lnTo>
                    <a:pt x="949" y="3001"/>
                  </a:lnTo>
                  <a:lnTo>
                    <a:pt x="902" y="3041"/>
                  </a:lnTo>
                  <a:lnTo>
                    <a:pt x="862" y="3087"/>
                  </a:lnTo>
                  <a:lnTo>
                    <a:pt x="827" y="3139"/>
                  </a:lnTo>
                  <a:lnTo>
                    <a:pt x="800" y="3194"/>
                  </a:lnTo>
                  <a:lnTo>
                    <a:pt x="780" y="3254"/>
                  </a:lnTo>
                  <a:lnTo>
                    <a:pt x="549" y="4116"/>
                  </a:lnTo>
                  <a:lnTo>
                    <a:pt x="16" y="6103"/>
                  </a:lnTo>
                  <a:lnTo>
                    <a:pt x="4" y="6165"/>
                  </a:lnTo>
                  <a:lnTo>
                    <a:pt x="0" y="6227"/>
                  </a:lnTo>
                  <a:lnTo>
                    <a:pt x="4" y="6289"/>
                  </a:lnTo>
                  <a:lnTo>
                    <a:pt x="16" y="6349"/>
                  </a:lnTo>
                  <a:lnTo>
                    <a:pt x="897" y="6113"/>
                  </a:lnTo>
                  <a:lnTo>
                    <a:pt x="879" y="6033"/>
                  </a:lnTo>
                  <a:lnTo>
                    <a:pt x="869" y="5952"/>
                  </a:lnTo>
                  <a:lnTo>
                    <a:pt x="865" y="5870"/>
                  </a:lnTo>
                  <a:lnTo>
                    <a:pt x="868" y="5788"/>
                  </a:lnTo>
                  <a:lnTo>
                    <a:pt x="879" y="5706"/>
                  </a:lnTo>
                  <a:lnTo>
                    <a:pt x="897" y="5624"/>
                  </a:lnTo>
                  <a:lnTo>
                    <a:pt x="1142" y="4709"/>
                  </a:lnTo>
                  <a:lnTo>
                    <a:pt x="1303" y="4110"/>
                  </a:lnTo>
                  <a:lnTo>
                    <a:pt x="1328" y="4030"/>
                  </a:lnTo>
                  <a:lnTo>
                    <a:pt x="1360" y="3953"/>
                  </a:lnTo>
                  <a:lnTo>
                    <a:pt x="1398" y="3880"/>
                  </a:lnTo>
                  <a:lnTo>
                    <a:pt x="1442" y="3811"/>
                  </a:lnTo>
                  <a:lnTo>
                    <a:pt x="1492" y="3746"/>
                  </a:lnTo>
                  <a:lnTo>
                    <a:pt x="1547" y="3686"/>
                  </a:lnTo>
                  <a:lnTo>
                    <a:pt x="1607" y="3631"/>
                  </a:lnTo>
                  <a:lnTo>
                    <a:pt x="1672" y="3581"/>
                  </a:lnTo>
                  <a:lnTo>
                    <a:pt x="1741" y="3537"/>
                  </a:lnTo>
                  <a:lnTo>
                    <a:pt x="1814" y="3499"/>
                  </a:lnTo>
                  <a:lnTo>
                    <a:pt x="1891" y="3467"/>
                  </a:lnTo>
                  <a:lnTo>
                    <a:pt x="1971" y="3441"/>
                  </a:lnTo>
                  <a:lnTo>
                    <a:pt x="2570" y="3281"/>
                  </a:lnTo>
                  <a:lnTo>
                    <a:pt x="3485" y="3036"/>
                  </a:lnTo>
                  <a:lnTo>
                    <a:pt x="3567" y="3018"/>
                  </a:lnTo>
                  <a:lnTo>
                    <a:pt x="3624" y="3010"/>
                  </a:lnTo>
                  <a:lnTo>
                    <a:pt x="3369" y="3961"/>
                  </a:lnTo>
                  <a:lnTo>
                    <a:pt x="3357" y="4023"/>
                  </a:lnTo>
                  <a:lnTo>
                    <a:pt x="3353" y="4085"/>
                  </a:lnTo>
                  <a:lnTo>
                    <a:pt x="3357" y="4147"/>
                  </a:lnTo>
                  <a:lnTo>
                    <a:pt x="3369" y="4207"/>
                  </a:lnTo>
                  <a:lnTo>
                    <a:pt x="4250" y="3971"/>
                  </a:lnTo>
                  <a:lnTo>
                    <a:pt x="4232" y="3891"/>
                  </a:lnTo>
                  <a:lnTo>
                    <a:pt x="4221" y="3810"/>
                  </a:lnTo>
                  <a:lnTo>
                    <a:pt x="4218" y="3728"/>
                  </a:lnTo>
                  <a:lnTo>
                    <a:pt x="4221" y="3646"/>
                  </a:lnTo>
                  <a:lnTo>
                    <a:pt x="4232" y="3563"/>
                  </a:lnTo>
                  <a:lnTo>
                    <a:pt x="4250" y="3481"/>
                  </a:lnTo>
                  <a:lnTo>
                    <a:pt x="4322" y="3213"/>
                  </a:lnTo>
                  <a:lnTo>
                    <a:pt x="4336" y="3224"/>
                  </a:lnTo>
                  <a:lnTo>
                    <a:pt x="4398" y="3280"/>
                  </a:lnTo>
                  <a:lnTo>
                    <a:pt x="4952" y="3835"/>
                  </a:lnTo>
                  <a:lnTo>
                    <a:pt x="5506" y="4389"/>
                  </a:lnTo>
                  <a:lnTo>
                    <a:pt x="5563" y="4451"/>
                  </a:lnTo>
                  <a:lnTo>
                    <a:pt x="5614" y="4517"/>
                  </a:lnTo>
                  <a:lnTo>
                    <a:pt x="5658" y="4586"/>
                  </a:lnTo>
                  <a:lnTo>
                    <a:pt x="5695" y="4659"/>
                  </a:lnTo>
                  <a:lnTo>
                    <a:pt x="5727" y="4735"/>
                  </a:lnTo>
                  <a:lnTo>
                    <a:pt x="5751" y="4812"/>
                  </a:lnTo>
                  <a:lnTo>
                    <a:pt x="6632" y="4576"/>
                  </a:lnTo>
                  <a:close/>
                  <a:moveTo>
                    <a:pt x="7393" y="5513"/>
                  </a:moveTo>
                  <a:lnTo>
                    <a:pt x="6516" y="5748"/>
                  </a:lnTo>
                  <a:lnTo>
                    <a:pt x="6434" y="5766"/>
                  </a:lnTo>
                  <a:lnTo>
                    <a:pt x="6377" y="5773"/>
                  </a:lnTo>
                  <a:lnTo>
                    <a:pt x="6632" y="4822"/>
                  </a:lnTo>
                  <a:lnTo>
                    <a:pt x="6644" y="4760"/>
                  </a:lnTo>
                  <a:lnTo>
                    <a:pt x="6648" y="4698"/>
                  </a:lnTo>
                  <a:lnTo>
                    <a:pt x="6644" y="4637"/>
                  </a:lnTo>
                  <a:lnTo>
                    <a:pt x="6632" y="4576"/>
                  </a:lnTo>
                  <a:lnTo>
                    <a:pt x="5751" y="4812"/>
                  </a:lnTo>
                  <a:lnTo>
                    <a:pt x="5769" y="4892"/>
                  </a:lnTo>
                  <a:lnTo>
                    <a:pt x="5780" y="4973"/>
                  </a:lnTo>
                  <a:lnTo>
                    <a:pt x="5783" y="5055"/>
                  </a:lnTo>
                  <a:lnTo>
                    <a:pt x="5780" y="5138"/>
                  </a:lnTo>
                  <a:lnTo>
                    <a:pt x="5769" y="5220"/>
                  </a:lnTo>
                  <a:lnTo>
                    <a:pt x="5751" y="5302"/>
                  </a:lnTo>
                  <a:lnTo>
                    <a:pt x="5679" y="5571"/>
                  </a:lnTo>
                  <a:lnTo>
                    <a:pt x="5665" y="5560"/>
                  </a:lnTo>
                  <a:lnTo>
                    <a:pt x="5603" y="5503"/>
                  </a:lnTo>
                  <a:lnTo>
                    <a:pt x="5049" y="4949"/>
                  </a:lnTo>
                  <a:lnTo>
                    <a:pt x="4495" y="4395"/>
                  </a:lnTo>
                  <a:lnTo>
                    <a:pt x="4438" y="4333"/>
                  </a:lnTo>
                  <a:lnTo>
                    <a:pt x="4388" y="4267"/>
                  </a:lnTo>
                  <a:lnTo>
                    <a:pt x="4343" y="4197"/>
                  </a:lnTo>
                  <a:lnTo>
                    <a:pt x="4306" y="4124"/>
                  </a:lnTo>
                  <a:lnTo>
                    <a:pt x="4275" y="4049"/>
                  </a:lnTo>
                  <a:lnTo>
                    <a:pt x="4250" y="3971"/>
                  </a:lnTo>
                  <a:lnTo>
                    <a:pt x="3369" y="4207"/>
                  </a:lnTo>
                  <a:lnTo>
                    <a:pt x="3389" y="4265"/>
                  </a:lnTo>
                  <a:lnTo>
                    <a:pt x="3416" y="4321"/>
                  </a:lnTo>
                  <a:lnTo>
                    <a:pt x="3450" y="4372"/>
                  </a:lnTo>
                  <a:lnTo>
                    <a:pt x="3492" y="4420"/>
                  </a:lnTo>
                  <a:lnTo>
                    <a:pt x="4535" y="5463"/>
                  </a:lnTo>
                  <a:lnTo>
                    <a:pt x="5460" y="6388"/>
                  </a:lnTo>
                  <a:lnTo>
                    <a:pt x="5346" y="6816"/>
                  </a:lnTo>
                  <a:lnTo>
                    <a:pt x="5320" y="6896"/>
                  </a:lnTo>
                  <a:lnTo>
                    <a:pt x="5288" y="6972"/>
                  </a:lnTo>
                  <a:lnTo>
                    <a:pt x="5250" y="7046"/>
                  </a:lnTo>
                  <a:lnTo>
                    <a:pt x="5206" y="7115"/>
                  </a:lnTo>
                  <a:lnTo>
                    <a:pt x="5156" y="7179"/>
                  </a:lnTo>
                  <a:lnTo>
                    <a:pt x="5101" y="7240"/>
                  </a:lnTo>
                  <a:lnTo>
                    <a:pt x="5041" y="7295"/>
                  </a:lnTo>
                  <a:lnTo>
                    <a:pt x="4976" y="7345"/>
                  </a:lnTo>
                  <a:lnTo>
                    <a:pt x="4907" y="7389"/>
                  </a:lnTo>
                  <a:lnTo>
                    <a:pt x="4834" y="7427"/>
                  </a:lnTo>
                  <a:lnTo>
                    <a:pt x="4757" y="7459"/>
                  </a:lnTo>
                  <a:lnTo>
                    <a:pt x="4677" y="7484"/>
                  </a:lnTo>
                  <a:lnTo>
                    <a:pt x="4078" y="7645"/>
                  </a:lnTo>
                  <a:lnTo>
                    <a:pt x="4671" y="8238"/>
                  </a:lnTo>
                  <a:lnTo>
                    <a:pt x="5533" y="8007"/>
                  </a:lnTo>
                  <a:lnTo>
                    <a:pt x="5593" y="7987"/>
                  </a:lnTo>
                  <a:lnTo>
                    <a:pt x="5648" y="7959"/>
                  </a:lnTo>
                  <a:lnTo>
                    <a:pt x="5700" y="7925"/>
                  </a:lnTo>
                  <a:lnTo>
                    <a:pt x="5746" y="7884"/>
                  </a:lnTo>
                  <a:lnTo>
                    <a:pt x="5786" y="7838"/>
                  </a:lnTo>
                  <a:lnTo>
                    <a:pt x="5821" y="7787"/>
                  </a:lnTo>
                  <a:lnTo>
                    <a:pt x="5848" y="7731"/>
                  </a:lnTo>
                  <a:lnTo>
                    <a:pt x="5869" y="7672"/>
                  </a:lnTo>
                  <a:lnTo>
                    <a:pt x="6099" y="6810"/>
                  </a:lnTo>
                  <a:lnTo>
                    <a:pt x="6157" y="6596"/>
                  </a:lnTo>
                  <a:lnTo>
                    <a:pt x="7393" y="6265"/>
                  </a:lnTo>
                  <a:lnTo>
                    <a:pt x="7393" y="5780"/>
                  </a:lnTo>
                  <a:lnTo>
                    <a:pt x="7393" y="5513"/>
                  </a:lnTo>
                  <a:close/>
                  <a:moveTo>
                    <a:pt x="7393" y="0"/>
                  </a:moveTo>
                  <a:lnTo>
                    <a:pt x="7379" y="0"/>
                  </a:lnTo>
                  <a:lnTo>
                    <a:pt x="7318" y="13"/>
                  </a:lnTo>
                  <a:lnTo>
                    <a:pt x="5330" y="545"/>
                  </a:lnTo>
                  <a:lnTo>
                    <a:pt x="5923" y="1139"/>
                  </a:lnTo>
                  <a:lnTo>
                    <a:pt x="6838" y="893"/>
                  </a:lnTo>
                  <a:lnTo>
                    <a:pt x="6920" y="875"/>
                  </a:lnTo>
                  <a:lnTo>
                    <a:pt x="7002" y="865"/>
                  </a:lnTo>
                  <a:lnTo>
                    <a:pt x="7085" y="861"/>
                  </a:lnTo>
                  <a:lnTo>
                    <a:pt x="7167" y="865"/>
                  </a:lnTo>
                  <a:lnTo>
                    <a:pt x="7248" y="876"/>
                  </a:lnTo>
                  <a:lnTo>
                    <a:pt x="7327" y="893"/>
                  </a:lnTo>
                  <a:lnTo>
                    <a:pt x="7327" y="894"/>
                  </a:lnTo>
                  <a:lnTo>
                    <a:pt x="7393" y="914"/>
                  </a:lnTo>
                  <a:lnTo>
                    <a:pt x="7393" y="650"/>
                  </a:lnTo>
                  <a:lnTo>
                    <a:pt x="7393" y="0"/>
                  </a:lnTo>
                  <a:close/>
                </a:path>
              </a:pathLst>
            </a:custGeom>
            <a:solidFill>
              <a:srgbClr val="337B86">
                <a:alpha val="594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0356E906-C075-D90C-8DE1-7D43E5248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r>
              <a:rPr lang="cs-CZ" sz="3200" b="1" dirty="0">
                <a:solidFill>
                  <a:schemeClr val="bg2"/>
                </a:solidFill>
                <a:ea typeface="+mn-ea"/>
                <a:cs typeface="+mn-cs"/>
              </a:rPr>
              <a:t>ČLENĚNÍ VÝDAJŮ</a:t>
            </a:r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endParaRPr lang="cs-CZ" sz="2000" b="1" dirty="0">
              <a:solidFill>
                <a:schemeClr val="accent1">
                  <a:lumMod val="75000"/>
                </a:schemeClr>
              </a:solidFill>
              <a:ea typeface="+mn-ea"/>
              <a:cs typeface="+mn-cs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F8CD0EA-8D29-6535-B502-7DA15656E5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11" y="1853248"/>
            <a:ext cx="9893694" cy="3852935"/>
          </a:xfrm>
        </p:spPr>
        <p:txBody>
          <a:bodyPr>
            <a:normAutofit fontScale="62500" lnSpcReduction="20000"/>
          </a:bodyPr>
          <a:lstStyle/>
          <a:p>
            <a:pPr marL="514350" indent="-514350" algn="just">
              <a:buClr>
                <a:srgbClr val="337B86"/>
              </a:buClr>
              <a:buSzPct val="100000"/>
              <a:buFont typeface="+mj-lt"/>
              <a:buAutoNum type="arabicPeriod" startAt="3"/>
            </a:pPr>
            <a:r>
              <a:rPr lang="cs-CZ" sz="2400" b="1" dirty="0">
                <a:solidFill>
                  <a:schemeClr val="bg1"/>
                </a:solidFill>
              </a:rPr>
              <a:t>Ostatní přímé výdaje </a:t>
            </a:r>
            <a:r>
              <a:rPr lang="cs-CZ" sz="2400" dirty="0">
                <a:solidFill>
                  <a:schemeClr val="bg1"/>
                </a:solidFill>
              </a:rPr>
              <a:t>– stručný popis, o jaké přímé výdaje a v jakém rozsahu se jedná.</a:t>
            </a:r>
          </a:p>
          <a:p>
            <a:pPr marL="811213" indent="-274638" algn="just">
              <a:buClr>
                <a:srgbClr val="337B86"/>
              </a:buClr>
              <a:buSzPct val="100000"/>
              <a:buFont typeface="Century Gothic" panose="020B0502020202020204" pitchFamily="34" charset="0"/>
              <a:buChar char="–"/>
            </a:pPr>
            <a:r>
              <a:rPr lang="cs-CZ" sz="2400" dirty="0">
                <a:solidFill>
                  <a:schemeClr val="bg1"/>
                </a:solidFill>
              </a:rPr>
              <a:t>	cestovní výdaje - výdaje spojené se služebními cestami (tuzemskými i zahraničními) 	zaměstnanců konečného příjemce (KP) a zaměstnanců partnerů při cestách přímo souvisejících s realizací 	projektu.</a:t>
            </a:r>
          </a:p>
          <a:p>
            <a:pPr marL="811213" indent="-274638" algn="just">
              <a:buClr>
                <a:srgbClr val="337B86"/>
              </a:buClr>
              <a:buSzPct val="100000"/>
              <a:buFont typeface="Century Gothic" panose="020B0502020202020204" pitchFamily="34" charset="0"/>
              <a:buChar char="–"/>
            </a:pPr>
            <a:r>
              <a:rPr lang="cs-CZ" sz="2400" dirty="0">
                <a:solidFill>
                  <a:schemeClr val="bg1"/>
                </a:solidFill>
              </a:rPr>
              <a:t>	výdaje na ubytování, nákup jízdenek, letenek, pronájem dopravních prostředků, taxi služby či obdobné služby pro jiné účely, než pro služební cesty zaměstnanců KP/partnerů</a:t>
            </a:r>
          </a:p>
          <a:p>
            <a:pPr marL="0" indent="0" algn="just">
              <a:buClr>
                <a:srgbClr val="337B86"/>
              </a:buClr>
              <a:buSzPct val="100000"/>
              <a:buNone/>
            </a:pPr>
            <a:endParaRPr lang="cs-CZ" sz="2400" dirty="0">
              <a:solidFill>
                <a:schemeClr val="bg1"/>
              </a:solidFill>
            </a:endParaRPr>
          </a:p>
          <a:p>
            <a:pPr marL="514350" indent="-514350" algn="just">
              <a:buClr>
                <a:srgbClr val="337B86"/>
              </a:buClr>
              <a:buSzPct val="100000"/>
              <a:buFont typeface="+mj-lt"/>
              <a:buAutoNum type="arabicPeriod" startAt="4"/>
            </a:pPr>
            <a:r>
              <a:rPr lang="cs-CZ" sz="2400" b="1" dirty="0">
                <a:solidFill>
                  <a:schemeClr val="bg1"/>
                </a:solidFill>
              </a:rPr>
              <a:t>Nepřímé / paušální náklady </a:t>
            </a:r>
            <a:r>
              <a:rPr lang="cs-CZ" sz="2400" dirty="0">
                <a:solidFill>
                  <a:schemeClr val="bg1"/>
                </a:solidFill>
              </a:rPr>
              <a:t>- režijní, provozní a jiné náklady, pojištění, doručovací a poštovní služby, organizační zajištění pracovních setkání, propagační předměty, školení a vzdělávání, výdaje na provoz vozidel, PHM, cestovné, cestovní náhrady (tuzemské a zahraniční cesty). </a:t>
            </a:r>
          </a:p>
          <a:p>
            <a:pPr marL="811213" indent="-274638" algn="just">
              <a:buClr>
                <a:srgbClr val="337B86"/>
              </a:buClr>
              <a:buSzPct val="100000"/>
              <a:buFont typeface="Century Gothic" panose="020B0502020202020204" pitchFamily="34" charset="0"/>
              <a:buChar char="–"/>
            </a:pPr>
            <a:r>
              <a:rPr lang="cs-CZ" sz="2400" dirty="0">
                <a:solidFill>
                  <a:schemeClr val="bg1"/>
                </a:solidFill>
              </a:rPr>
              <a:t>výdaje, na jejichž financování je použita paušální sazba, nelze zahrnout mezi přímé výdaje projektu. </a:t>
            </a:r>
          </a:p>
          <a:p>
            <a:pPr marL="811213" indent="-274638" algn="just">
              <a:buClr>
                <a:srgbClr val="337B86"/>
              </a:buClr>
              <a:buSzPct val="100000"/>
              <a:buFont typeface="Century Gothic" panose="020B0502020202020204" pitchFamily="34" charset="0"/>
              <a:buChar char="–"/>
            </a:pPr>
            <a:r>
              <a:rPr lang="cs-CZ" sz="2400" dirty="0">
                <a:solidFill>
                  <a:schemeClr val="bg1"/>
                </a:solidFill>
              </a:rPr>
              <a:t>paušální sazba  činí až </a:t>
            </a:r>
            <a:r>
              <a:rPr lang="cs-CZ" sz="2400" b="1" dirty="0">
                <a:solidFill>
                  <a:schemeClr val="bg1"/>
                </a:solidFill>
              </a:rPr>
              <a:t>10 %</a:t>
            </a:r>
            <a:r>
              <a:rPr lang="cs-CZ" sz="2400" dirty="0">
                <a:solidFill>
                  <a:schemeClr val="bg1"/>
                </a:solidFill>
              </a:rPr>
              <a:t> z přímých výdajů projektu,</a:t>
            </a:r>
          </a:p>
          <a:p>
            <a:pPr marL="811213" indent="-274638" algn="just">
              <a:buClr>
                <a:srgbClr val="337B86"/>
              </a:buClr>
              <a:buSzPct val="100000"/>
              <a:buFont typeface="Century Gothic" panose="020B0502020202020204" pitchFamily="34" charset="0"/>
              <a:buChar char="–"/>
            </a:pPr>
            <a:r>
              <a:rPr lang="cs-CZ" sz="2400" dirty="0">
                <a:solidFill>
                  <a:schemeClr val="bg1"/>
                </a:solidFill>
              </a:rPr>
              <a:t>paušální náklady, jejichž výše je stanovena za pomoci paušální sazby, není potřeba prokazovat daňovými, účetními či dalšími doklady. </a:t>
            </a:r>
          </a:p>
          <a:p>
            <a:pPr marL="0" indent="0">
              <a:buClr>
                <a:srgbClr val="337B86"/>
              </a:buClr>
              <a:buSzPct val="100000"/>
              <a:buNone/>
            </a:pPr>
            <a:endParaRPr lang="cs-CZ" sz="2400" dirty="0">
              <a:solidFill>
                <a:schemeClr val="bg1"/>
              </a:solidFill>
            </a:endParaRPr>
          </a:p>
          <a:p>
            <a:pPr marL="0" indent="0">
              <a:buClr>
                <a:srgbClr val="337B86"/>
              </a:buClr>
              <a:buSzPct val="100000"/>
              <a:buNone/>
            </a:pP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46" name="Přímá spojnice 45">
            <a:extLst>
              <a:ext uri="{FF2B5EF4-FFF2-40B4-BE49-F238E27FC236}">
                <a16:creationId xmlns:a16="http://schemas.microsoft.com/office/drawing/2014/main" id="{9DF1EC2A-DFA6-5AD7-9861-B54C24D96647}"/>
              </a:ext>
            </a:extLst>
          </p:cNvPr>
          <p:cNvCxnSpPr/>
          <p:nvPr/>
        </p:nvCxnSpPr>
        <p:spPr>
          <a:xfrm>
            <a:off x="629880" y="5885018"/>
            <a:ext cx="10932240" cy="0"/>
          </a:xfrm>
          <a:prstGeom prst="line">
            <a:avLst/>
          </a:prstGeom>
          <a:ln w="19050">
            <a:solidFill>
              <a:srgbClr val="E394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Obrázek 48">
            <a:extLst>
              <a:ext uri="{FF2B5EF4-FFF2-40B4-BE49-F238E27FC236}">
                <a16:creationId xmlns:a16="http://schemas.microsoft.com/office/drawing/2014/main" id="{63C198E9-3D36-F0C2-AC86-3E6FB895FC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9016" y="5985823"/>
            <a:ext cx="2886115" cy="630089"/>
          </a:xfrm>
          <a:prstGeom prst="rect">
            <a:avLst/>
          </a:prstGeom>
          <a:effectLst/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47D49537-A778-A9BC-9F32-764C64E3762D}"/>
              </a:ext>
            </a:extLst>
          </p:cNvPr>
          <p:cNvSpPr txBox="1"/>
          <p:nvPr/>
        </p:nvSpPr>
        <p:spPr>
          <a:xfrm>
            <a:off x="551053" y="6187089"/>
            <a:ext cx="1036712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200" b="1" dirty="0">
                <a:solidFill>
                  <a:srgbClr val="E39494"/>
                </a:solidFill>
                <a:latin typeface="+mj-lt"/>
              </a:rPr>
              <a:t>Informační seminář k výzvě k Programu udržitelný turismus a posílení biodiverzity </a:t>
            </a:r>
          </a:p>
        </p:txBody>
      </p:sp>
    </p:spTree>
    <p:extLst>
      <p:ext uri="{BB962C8B-B14F-4D97-AF65-F5344CB8AC3E}">
        <p14:creationId xmlns:p14="http://schemas.microsoft.com/office/powerpoint/2010/main" val="20085029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753A689-A5AE-D0A9-3DC3-284F0B6D99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4">
            <a:extLst>
              <a:ext uri="{FF2B5EF4-FFF2-40B4-BE49-F238E27FC236}">
                <a16:creationId xmlns:a16="http://schemas.microsoft.com/office/drawing/2014/main" id="{A23FB14F-C571-C154-DD12-355532354E5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8457336" y="1203247"/>
            <a:ext cx="3734664" cy="4451506"/>
            <a:chOff x="1029" y="16748"/>
            <a:chExt cx="12426" cy="14711"/>
          </a:xfrm>
        </p:grpSpPr>
        <p:sp>
          <p:nvSpPr>
            <p:cNvPr id="51" name="AutoShape 80">
              <a:extLst>
                <a:ext uri="{FF2B5EF4-FFF2-40B4-BE49-F238E27FC236}">
                  <a16:creationId xmlns:a16="http://schemas.microsoft.com/office/drawing/2014/main" id="{FB36072D-5993-2F6C-3B70-A513B7DAF4A0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9" y="16748"/>
              <a:ext cx="12426" cy="14120"/>
            </a:xfrm>
            <a:custGeom>
              <a:avLst/>
              <a:gdLst>
                <a:gd name="T0" fmla="+- 0 5953 1030"/>
                <a:gd name="T1" fmla="*/ T0 w 12426"/>
                <a:gd name="T2" fmla="+- 0 29461 16748"/>
                <a:gd name="T3" fmla="*/ 29461 h 14120"/>
                <a:gd name="T4" fmla="+- 0 5556 1030"/>
                <a:gd name="T5" fmla="*/ T4 w 12426"/>
                <a:gd name="T6" fmla="+- 0 29471 16748"/>
                <a:gd name="T7" fmla="*/ 29471 h 14120"/>
                <a:gd name="T8" fmla="+- 0 5175 1030"/>
                <a:gd name="T9" fmla="*/ T8 w 12426"/>
                <a:gd name="T10" fmla="+- 0 29379 16748"/>
                <a:gd name="T11" fmla="*/ 29379 h 14120"/>
                <a:gd name="T12" fmla="+- 0 4827 1030"/>
                <a:gd name="T13" fmla="*/ T12 w 12426"/>
                <a:gd name="T14" fmla="+- 0 29191 16748"/>
                <a:gd name="T15" fmla="*/ 29191 h 14120"/>
                <a:gd name="T16" fmla="+- 0 2928 1030"/>
                <a:gd name="T17" fmla="*/ T16 w 12426"/>
                <a:gd name="T18" fmla="+- 0 28970 16748"/>
                <a:gd name="T19" fmla="*/ 28970 h 14120"/>
                <a:gd name="T20" fmla="+- 0 4870 1030"/>
                <a:gd name="T21" fmla="*/ T20 w 12426"/>
                <a:gd name="T22" fmla="+- 0 30818 16748"/>
                <a:gd name="T23" fmla="*/ 30818 h 14120"/>
                <a:gd name="T24" fmla="+- 0 5261 1030"/>
                <a:gd name="T25" fmla="*/ T24 w 12426"/>
                <a:gd name="T26" fmla="+- 0 30859 16748"/>
                <a:gd name="T27" fmla="*/ 30859 h 14120"/>
                <a:gd name="T28" fmla="+- 0 11497 1030"/>
                <a:gd name="T29" fmla="*/ T28 w 12426"/>
                <a:gd name="T30" fmla="+- 0 25986 16748"/>
                <a:gd name="T31" fmla="*/ 25986 h 14120"/>
                <a:gd name="T32" fmla="+- 0 11700 1030"/>
                <a:gd name="T33" fmla="*/ T32 w 12426"/>
                <a:gd name="T34" fmla="+- 0 24420 16748"/>
                <a:gd name="T35" fmla="*/ 24420 h 14120"/>
                <a:gd name="T36" fmla="+- 0 10268 1030"/>
                <a:gd name="T37" fmla="*/ T36 w 12426"/>
                <a:gd name="T38" fmla="+- 0 24484 16748"/>
                <a:gd name="T39" fmla="*/ 24484 h 14120"/>
                <a:gd name="T40" fmla="+- 0 10320 1030"/>
                <a:gd name="T41" fmla="*/ T40 w 12426"/>
                <a:gd name="T42" fmla="+- 0 24874 16748"/>
                <a:gd name="T43" fmla="*/ 24874 h 14120"/>
                <a:gd name="T44" fmla="+- 0 10268 1030"/>
                <a:gd name="T45" fmla="*/ T44 w 12426"/>
                <a:gd name="T46" fmla="+- 0 25270 16748"/>
                <a:gd name="T47" fmla="*/ 25270 h 14120"/>
                <a:gd name="T48" fmla="+- 0 9140 1030"/>
                <a:gd name="T49" fmla="*/ T48 w 12426"/>
                <a:gd name="T50" fmla="+- 0 24703 16748"/>
                <a:gd name="T51" fmla="*/ 24703 h 14120"/>
                <a:gd name="T52" fmla="+- 0 8048 1030"/>
                <a:gd name="T53" fmla="*/ T52 w 12426"/>
                <a:gd name="T54" fmla="+- 0 23563 16748"/>
                <a:gd name="T55" fmla="*/ 23563 h 14120"/>
                <a:gd name="T56" fmla="+- 0 7879 1030"/>
                <a:gd name="T57" fmla="*/ T56 w 12426"/>
                <a:gd name="T58" fmla="+- 0 23207 16748"/>
                <a:gd name="T59" fmla="*/ 23207 h 14120"/>
                <a:gd name="T60" fmla="+- 0 7807 1030"/>
                <a:gd name="T61" fmla="*/ T60 w 12426"/>
                <a:gd name="T62" fmla="+- 0 22821 16748"/>
                <a:gd name="T63" fmla="*/ 22821 h 14120"/>
                <a:gd name="T64" fmla="+- 0 7838 1030"/>
                <a:gd name="T65" fmla="*/ T64 w 12426"/>
                <a:gd name="T66" fmla="+- 0 22424 16748"/>
                <a:gd name="T67" fmla="*/ 22424 h 14120"/>
                <a:gd name="T68" fmla="+- 0 8095 1030"/>
                <a:gd name="T69" fmla="*/ T68 w 12426"/>
                <a:gd name="T70" fmla="+- 0 22023 16748"/>
                <a:gd name="T71" fmla="*/ 22023 h 14120"/>
                <a:gd name="T72" fmla="+- 0 10032 1030"/>
                <a:gd name="T73" fmla="*/ T72 w 12426"/>
                <a:gd name="T74" fmla="+- 0 23987 16748"/>
                <a:gd name="T75" fmla="*/ 23987 h 14120"/>
                <a:gd name="T76" fmla="+- 0 10219 1030"/>
                <a:gd name="T77" fmla="*/ T76 w 12426"/>
                <a:gd name="T78" fmla="+- 0 24334 16748"/>
                <a:gd name="T79" fmla="*/ 24334 h 14120"/>
                <a:gd name="T80" fmla="+- 0 11627 1030"/>
                <a:gd name="T81" fmla="*/ T80 w 12426"/>
                <a:gd name="T82" fmla="+- 0 23957 16748"/>
                <a:gd name="T83" fmla="*/ 23957 h 14120"/>
                <a:gd name="T84" fmla="+- 0 8324 1030"/>
                <a:gd name="T85" fmla="*/ T84 w 12426"/>
                <a:gd name="T86" fmla="+- 0 20601 16748"/>
                <a:gd name="T87" fmla="*/ 20601 h 14120"/>
                <a:gd name="T88" fmla="+- 0 8623 1030"/>
                <a:gd name="T89" fmla="*/ T88 w 12426"/>
                <a:gd name="T90" fmla="+- 0 19614 16748"/>
                <a:gd name="T91" fmla="*/ 19614 h 14120"/>
                <a:gd name="T92" fmla="+- 0 8847 1030"/>
                <a:gd name="T93" fmla="*/ T92 w 12426"/>
                <a:gd name="T94" fmla="+- 0 19290 16748"/>
                <a:gd name="T95" fmla="*/ 19290 h 14120"/>
                <a:gd name="T96" fmla="+- 0 9145 1030"/>
                <a:gd name="T97" fmla="*/ T96 w 12426"/>
                <a:gd name="T98" fmla="+- 0 19035 16748"/>
                <a:gd name="T99" fmla="*/ 19035 h 14120"/>
                <a:gd name="T100" fmla="+- 0 9504 1030"/>
                <a:gd name="T101" fmla="*/ T100 w 12426"/>
                <a:gd name="T102" fmla="+- 0 18863 16748"/>
                <a:gd name="T103" fmla="*/ 18863 h 14120"/>
                <a:gd name="T104" fmla="+- 0 8130 1030"/>
                <a:gd name="T105" fmla="*/ T104 w 12426"/>
                <a:gd name="T106" fmla="+- 0 18025 16748"/>
                <a:gd name="T107" fmla="*/ 18025 h 14120"/>
                <a:gd name="T108" fmla="+- 0 7812 1030"/>
                <a:gd name="T109" fmla="*/ T108 w 12426"/>
                <a:gd name="T110" fmla="+- 0 18256 16748"/>
                <a:gd name="T111" fmla="*/ 18256 h 14120"/>
                <a:gd name="T112" fmla="+- 0 7297 1030"/>
                <a:gd name="T113" fmla="*/ T112 w 12426"/>
                <a:gd name="T114" fmla="+- 0 19923 16748"/>
                <a:gd name="T115" fmla="*/ 19923 h 14120"/>
                <a:gd name="T116" fmla="+- 0 2744 1030"/>
                <a:gd name="T117" fmla="*/ T116 w 12426"/>
                <a:gd name="T118" fmla="+- 0 21466 16748"/>
                <a:gd name="T119" fmla="*/ 21466 h 14120"/>
                <a:gd name="T120" fmla="+- 0 2426 1030"/>
                <a:gd name="T121" fmla="*/ T120 w 12426"/>
                <a:gd name="T122" fmla="+- 0 21697 16748"/>
                <a:gd name="T123" fmla="*/ 21697 h 14120"/>
                <a:gd name="T124" fmla="+- 0 1911 1030"/>
                <a:gd name="T125" fmla="*/ T124 w 12426"/>
                <a:gd name="T126" fmla="+- 0 23364 16748"/>
                <a:gd name="T127" fmla="*/ 23364 h 14120"/>
                <a:gd name="T128" fmla="+- 0 1038 1030"/>
                <a:gd name="T129" fmla="*/ T128 w 12426"/>
                <a:gd name="T130" fmla="+- 0 26875 16748"/>
                <a:gd name="T131" fmla="*/ 26875 h 14120"/>
                <a:gd name="T132" fmla="+- 0 1111 1030"/>
                <a:gd name="T133" fmla="*/ T132 w 12426"/>
                <a:gd name="T134" fmla="+- 0 27100 16748"/>
                <a:gd name="T135" fmla="*/ 27100 h 14120"/>
                <a:gd name="T136" fmla="+- 0 3753 1030"/>
                <a:gd name="T137" fmla="*/ T136 w 12426"/>
                <a:gd name="T138" fmla="+- 0 28144 16748"/>
                <a:gd name="T139" fmla="*/ 28144 h 14120"/>
                <a:gd name="T140" fmla="+- 0 2661 1030"/>
                <a:gd name="T141" fmla="*/ T140 w 12426"/>
                <a:gd name="T142" fmla="+- 0 27004 16748"/>
                <a:gd name="T143" fmla="*/ 27004 h 14120"/>
                <a:gd name="T144" fmla="+- 0 2492 1030"/>
                <a:gd name="T145" fmla="*/ T144 w 12426"/>
                <a:gd name="T146" fmla="+- 0 26649 16748"/>
                <a:gd name="T147" fmla="*/ 26649 h 14120"/>
                <a:gd name="T148" fmla="+- 0 2437 1030"/>
                <a:gd name="T149" fmla="*/ T148 w 12426"/>
                <a:gd name="T150" fmla="+- 0 26419 16748"/>
                <a:gd name="T151" fmla="*/ 26419 h 14120"/>
                <a:gd name="T152" fmla="+- 0 2426 1030"/>
                <a:gd name="T153" fmla="*/ T152 w 12426"/>
                <a:gd name="T154" fmla="+- 0 26024 16748"/>
                <a:gd name="T155" fmla="*/ 26024 h 14120"/>
                <a:gd name="T156" fmla="+- 0 3122 1030"/>
                <a:gd name="T157" fmla="*/ T156 w 12426"/>
                <a:gd name="T158" fmla="+- 0 23355 16748"/>
                <a:gd name="T159" fmla="*/ 23355 h 14120"/>
                <a:gd name="T160" fmla="+- 0 3275 1030"/>
                <a:gd name="T161" fmla="*/ T160 w 12426"/>
                <a:gd name="T162" fmla="+- 0 22986 16748"/>
                <a:gd name="T163" fmla="*/ 22986 h 14120"/>
                <a:gd name="T164" fmla="+- 0 3515 1030"/>
                <a:gd name="T165" fmla="*/ T164 w 12426"/>
                <a:gd name="T166" fmla="+- 0 22674 16748"/>
                <a:gd name="T167" fmla="*/ 22674 h 14120"/>
                <a:gd name="T168" fmla="+- 0 3826 1030"/>
                <a:gd name="T169" fmla="*/ T168 w 12426"/>
                <a:gd name="T170" fmla="+- 0 22435 16748"/>
                <a:gd name="T171" fmla="*/ 22435 h 14120"/>
                <a:gd name="T172" fmla="+- 0 4196 1030"/>
                <a:gd name="T173" fmla="*/ T172 w 12426"/>
                <a:gd name="T174" fmla="+- 0 22281 16748"/>
                <a:gd name="T175" fmla="*/ 22281 h 14120"/>
                <a:gd name="T176" fmla="+- 0 6785 1030"/>
                <a:gd name="T177" fmla="*/ T176 w 12426"/>
                <a:gd name="T178" fmla="+- 0 21596 16748"/>
                <a:gd name="T179" fmla="*/ 21596 h 14120"/>
                <a:gd name="T180" fmla="+- 0 6416 1030"/>
                <a:gd name="T181" fmla="*/ T180 w 12426"/>
                <a:gd name="T182" fmla="+- 0 23355 16748"/>
                <a:gd name="T183" fmla="*/ 23355 h 14120"/>
                <a:gd name="T184" fmla="+- 0 6537 1030"/>
                <a:gd name="T185" fmla="*/ T184 w 12426"/>
                <a:gd name="T186" fmla="+- 0 23728 16748"/>
                <a:gd name="T187" fmla="*/ 23728 h 14120"/>
                <a:gd name="T188" fmla="+- 0 9616 1030"/>
                <a:gd name="T189" fmla="*/ T188 w 12426"/>
                <a:gd name="T190" fmla="+- 0 27702 16748"/>
                <a:gd name="T191" fmla="*/ 27702 h 14120"/>
                <a:gd name="T192" fmla="+- 0 9463 1030"/>
                <a:gd name="T193" fmla="*/ T192 w 12426"/>
                <a:gd name="T194" fmla="+- 0 28071 16748"/>
                <a:gd name="T195" fmla="*/ 28071 h 14120"/>
                <a:gd name="T196" fmla="+- 0 9223 1030"/>
                <a:gd name="T197" fmla="*/ T196 w 12426"/>
                <a:gd name="T198" fmla="+- 0 28383 16748"/>
                <a:gd name="T199" fmla="*/ 28383 h 14120"/>
                <a:gd name="T200" fmla="+- 0 8912 1030"/>
                <a:gd name="T201" fmla="*/ T200 w 12426"/>
                <a:gd name="T202" fmla="+- 0 28622 16748"/>
                <a:gd name="T203" fmla="*/ 28622 h 14120"/>
                <a:gd name="T204" fmla="+- 0 8542 1030"/>
                <a:gd name="T205" fmla="*/ T204 w 12426"/>
                <a:gd name="T206" fmla="+- 0 28776 16748"/>
                <a:gd name="T207" fmla="*/ 28776 h 14120"/>
                <a:gd name="T208" fmla="+- 0 10068 1030"/>
                <a:gd name="T209" fmla="*/ T208 w 12426"/>
                <a:gd name="T210" fmla="+- 0 29558 16748"/>
                <a:gd name="T211" fmla="*/ 29558 h 14120"/>
                <a:gd name="T212" fmla="+- 0 10359 1030"/>
                <a:gd name="T213" fmla="*/ T212 w 12426"/>
                <a:gd name="T214" fmla="+- 0 29296 16748"/>
                <a:gd name="T215" fmla="*/ 29296 h 14120"/>
                <a:gd name="T216" fmla="+- 0 10827 1030"/>
                <a:gd name="T217" fmla="*/ T216 w 12426"/>
                <a:gd name="T218" fmla="+- 0 27693 16748"/>
                <a:gd name="T219" fmla="*/ 27693 h 14120"/>
                <a:gd name="T220" fmla="+- 0 13412 1030"/>
                <a:gd name="T221" fmla="*/ T220 w 12426"/>
                <a:gd name="T222" fmla="+- 0 26038 16748"/>
                <a:gd name="T223" fmla="*/ 26038 h 14120"/>
                <a:gd name="T224" fmla="+- 0 13327 1030"/>
                <a:gd name="T225" fmla="*/ T224 w 12426"/>
                <a:gd name="T226" fmla="+- 0 16830 16748"/>
                <a:gd name="T227" fmla="*/ 16830 h 14120"/>
                <a:gd name="T228" fmla="+- 0 12944 1030"/>
                <a:gd name="T229" fmla="*/ T228 w 12426"/>
                <a:gd name="T230" fmla="+- 0 16748 16748"/>
                <a:gd name="T231" fmla="*/ 16748 h 14120"/>
                <a:gd name="T232" fmla="+- 0 12014 1030"/>
                <a:gd name="T233" fmla="*/ T232 w 12426"/>
                <a:gd name="T234" fmla="+- 0 18188 16748"/>
                <a:gd name="T235" fmla="*/ 18188 h 14120"/>
                <a:gd name="T236" fmla="+- 0 12410 1030"/>
                <a:gd name="T237" fmla="*/ T236 w 12426"/>
                <a:gd name="T238" fmla="+- 0 18136 16748"/>
                <a:gd name="T239" fmla="*/ 18136 h 14120"/>
                <a:gd name="T240" fmla="+- 0 12800 1030"/>
                <a:gd name="T241" fmla="*/ T240 w 12426"/>
                <a:gd name="T242" fmla="+- 0 18188 16748"/>
                <a:gd name="T243" fmla="*/ 18188 h 14120"/>
                <a:gd name="T244" fmla="+- 0 13164 1030"/>
                <a:gd name="T245" fmla="*/ T244 w 12426"/>
                <a:gd name="T246" fmla="+- 0 18338 16748"/>
                <a:gd name="T247" fmla="*/ 18338 h 14120"/>
                <a:gd name="T248" fmla="+- 0 13456 1030"/>
                <a:gd name="T249" fmla="*/ T248 w 12426"/>
                <a:gd name="T250" fmla="+- 0 18557 16748"/>
                <a:gd name="T251" fmla="*/ 18557 h 1412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  <a:cxn ang="0">
                  <a:pos x="T217" y="T219"/>
                </a:cxn>
                <a:cxn ang="0">
                  <a:pos x="T221" y="T223"/>
                </a:cxn>
                <a:cxn ang="0">
                  <a:pos x="T225" y="T227"/>
                </a:cxn>
                <a:cxn ang="0">
                  <a:pos x="T229" y="T231"/>
                </a:cxn>
                <a:cxn ang="0">
                  <a:pos x="T233" y="T235"/>
                </a:cxn>
                <a:cxn ang="0">
                  <a:pos x="T237" y="T239"/>
                </a:cxn>
                <a:cxn ang="0">
                  <a:pos x="T241" y="T243"/>
                </a:cxn>
                <a:cxn ang="0">
                  <a:pos x="T245" y="T247"/>
                </a:cxn>
                <a:cxn ang="0">
                  <a:pos x="T249" y="T251"/>
                </a:cxn>
              </a:cxnLst>
              <a:rect l="0" t="0" r="r" b="b"/>
              <a:pathLst>
                <a:path w="12426" h="14120">
                  <a:moveTo>
                    <a:pt x="7503" y="13239"/>
                  </a:moveTo>
                  <a:lnTo>
                    <a:pt x="6550" y="12286"/>
                  </a:lnTo>
                  <a:lnTo>
                    <a:pt x="5081" y="12679"/>
                  </a:lnTo>
                  <a:lnTo>
                    <a:pt x="5002" y="12698"/>
                  </a:lnTo>
                  <a:lnTo>
                    <a:pt x="4923" y="12713"/>
                  </a:lnTo>
                  <a:lnTo>
                    <a:pt x="4843" y="12723"/>
                  </a:lnTo>
                  <a:lnTo>
                    <a:pt x="4764" y="12729"/>
                  </a:lnTo>
                  <a:lnTo>
                    <a:pt x="4684" y="12731"/>
                  </a:lnTo>
                  <a:lnTo>
                    <a:pt x="4605" y="12729"/>
                  </a:lnTo>
                  <a:lnTo>
                    <a:pt x="4526" y="12723"/>
                  </a:lnTo>
                  <a:lnTo>
                    <a:pt x="4448" y="12712"/>
                  </a:lnTo>
                  <a:lnTo>
                    <a:pt x="4371" y="12698"/>
                  </a:lnTo>
                  <a:lnTo>
                    <a:pt x="4294" y="12679"/>
                  </a:lnTo>
                  <a:lnTo>
                    <a:pt x="4219" y="12657"/>
                  </a:lnTo>
                  <a:lnTo>
                    <a:pt x="4145" y="12631"/>
                  </a:lnTo>
                  <a:lnTo>
                    <a:pt x="4072" y="12601"/>
                  </a:lnTo>
                  <a:lnTo>
                    <a:pt x="4000" y="12567"/>
                  </a:lnTo>
                  <a:lnTo>
                    <a:pt x="3931" y="12529"/>
                  </a:lnTo>
                  <a:lnTo>
                    <a:pt x="3863" y="12488"/>
                  </a:lnTo>
                  <a:lnTo>
                    <a:pt x="3797" y="12443"/>
                  </a:lnTo>
                  <a:lnTo>
                    <a:pt x="3734" y="12394"/>
                  </a:lnTo>
                  <a:lnTo>
                    <a:pt x="3672" y="12342"/>
                  </a:lnTo>
                  <a:lnTo>
                    <a:pt x="3613" y="12286"/>
                  </a:lnTo>
                  <a:lnTo>
                    <a:pt x="2723" y="11396"/>
                  </a:lnTo>
                  <a:lnTo>
                    <a:pt x="1898" y="12222"/>
                  </a:lnTo>
                  <a:lnTo>
                    <a:pt x="3573" y="13897"/>
                  </a:lnTo>
                  <a:lnTo>
                    <a:pt x="3634" y="13951"/>
                  </a:lnTo>
                  <a:lnTo>
                    <a:pt x="3699" y="13998"/>
                  </a:lnTo>
                  <a:lnTo>
                    <a:pt x="3768" y="14038"/>
                  </a:lnTo>
                  <a:lnTo>
                    <a:pt x="3840" y="14070"/>
                  </a:lnTo>
                  <a:lnTo>
                    <a:pt x="3915" y="14095"/>
                  </a:lnTo>
                  <a:lnTo>
                    <a:pt x="3992" y="14111"/>
                  </a:lnTo>
                  <a:lnTo>
                    <a:pt x="4071" y="14119"/>
                  </a:lnTo>
                  <a:lnTo>
                    <a:pt x="4151" y="14120"/>
                  </a:lnTo>
                  <a:lnTo>
                    <a:pt x="4231" y="14111"/>
                  </a:lnTo>
                  <a:lnTo>
                    <a:pt x="4310" y="14095"/>
                  </a:lnTo>
                  <a:lnTo>
                    <a:pt x="7503" y="13239"/>
                  </a:lnTo>
                  <a:close/>
                  <a:moveTo>
                    <a:pt x="12426" y="8713"/>
                  </a:moveTo>
                  <a:lnTo>
                    <a:pt x="11936" y="8844"/>
                  </a:lnTo>
                  <a:lnTo>
                    <a:pt x="10467" y="9238"/>
                  </a:lnTo>
                  <a:lnTo>
                    <a:pt x="10388" y="9257"/>
                  </a:lnTo>
                  <a:lnTo>
                    <a:pt x="10309" y="9272"/>
                  </a:lnTo>
                  <a:lnTo>
                    <a:pt x="10243" y="9280"/>
                  </a:lnTo>
                  <a:lnTo>
                    <a:pt x="10653" y="7751"/>
                  </a:lnTo>
                  <a:lnTo>
                    <a:pt x="10670" y="7672"/>
                  </a:lnTo>
                  <a:lnTo>
                    <a:pt x="10678" y="7592"/>
                  </a:lnTo>
                  <a:lnTo>
                    <a:pt x="10678" y="7513"/>
                  </a:lnTo>
                  <a:lnTo>
                    <a:pt x="10670" y="7434"/>
                  </a:lnTo>
                  <a:lnTo>
                    <a:pt x="10653" y="7357"/>
                  </a:lnTo>
                  <a:lnTo>
                    <a:pt x="9238" y="7736"/>
                  </a:lnTo>
                  <a:lnTo>
                    <a:pt x="9256" y="7812"/>
                  </a:lnTo>
                  <a:lnTo>
                    <a:pt x="9271" y="7890"/>
                  </a:lnTo>
                  <a:lnTo>
                    <a:pt x="9281" y="7968"/>
                  </a:lnTo>
                  <a:lnTo>
                    <a:pt x="9287" y="8047"/>
                  </a:lnTo>
                  <a:lnTo>
                    <a:pt x="9290" y="8126"/>
                  </a:lnTo>
                  <a:lnTo>
                    <a:pt x="9288" y="8205"/>
                  </a:lnTo>
                  <a:lnTo>
                    <a:pt x="9282" y="8285"/>
                  </a:lnTo>
                  <a:lnTo>
                    <a:pt x="9271" y="8364"/>
                  </a:lnTo>
                  <a:lnTo>
                    <a:pt x="9257" y="8443"/>
                  </a:lnTo>
                  <a:lnTo>
                    <a:pt x="9238" y="8522"/>
                  </a:lnTo>
                  <a:lnTo>
                    <a:pt x="9122" y="8955"/>
                  </a:lnTo>
                  <a:lnTo>
                    <a:pt x="9120" y="8953"/>
                  </a:lnTo>
                  <a:lnTo>
                    <a:pt x="9059" y="8901"/>
                  </a:lnTo>
                  <a:lnTo>
                    <a:pt x="9000" y="8845"/>
                  </a:lnTo>
                  <a:lnTo>
                    <a:pt x="8110" y="7955"/>
                  </a:lnTo>
                  <a:lnTo>
                    <a:pt x="7219" y="7065"/>
                  </a:lnTo>
                  <a:lnTo>
                    <a:pt x="7164" y="7006"/>
                  </a:lnTo>
                  <a:lnTo>
                    <a:pt x="7111" y="6944"/>
                  </a:lnTo>
                  <a:lnTo>
                    <a:pt x="7063" y="6881"/>
                  </a:lnTo>
                  <a:lnTo>
                    <a:pt x="7018" y="6815"/>
                  </a:lnTo>
                  <a:lnTo>
                    <a:pt x="6976" y="6747"/>
                  </a:lnTo>
                  <a:lnTo>
                    <a:pt x="6939" y="6678"/>
                  </a:lnTo>
                  <a:lnTo>
                    <a:pt x="6905" y="6606"/>
                  </a:lnTo>
                  <a:lnTo>
                    <a:pt x="6875" y="6534"/>
                  </a:lnTo>
                  <a:lnTo>
                    <a:pt x="6849" y="6459"/>
                  </a:lnTo>
                  <a:lnTo>
                    <a:pt x="6826" y="6384"/>
                  </a:lnTo>
                  <a:lnTo>
                    <a:pt x="6808" y="6307"/>
                  </a:lnTo>
                  <a:lnTo>
                    <a:pt x="6794" y="6230"/>
                  </a:lnTo>
                  <a:lnTo>
                    <a:pt x="6783" y="6152"/>
                  </a:lnTo>
                  <a:lnTo>
                    <a:pt x="6777" y="6073"/>
                  </a:lnTo>
                  <a:lnTo>
                    <a:pt x="6775" y="5994"/>
                  </a:lnTo>
                  <a:lnTo>
                    <a:pt x="6777" y="5915"/>
                  </a:lnTo>
                  <a:lnTo>
                    <a:pt x="6783" y="5835"/>
                  </a:lnTo>
                  <a:lnTo>
                    <a:pt x="6793" y="5756"/>
                  </a:lnTo>
                  <a:lnTo>
                    <a:pt x="6808" y="5676"/>
                  </a:lnTo>
                  <a:lnTo>
                    <a:pt x="6826" y="5597"/>
                  </a:lnTo>
                  <a:lnTo>
                    <a:pt x="6942" y="5165"/>
                  </a:lnTo>
                  <a:lnTo>
                    <a:pt x="6944" y="5167"/>
                  </a:lnTo>
                  <a:lnTo>
                    <a:pt x="7006" y="5219"/>
                  </a:lnTo>
                  <a:lnTo>
                    <a:pt x="7065" y="5275"/>
                  </a:lnTo>
                  <a:lnTo>
                    <a:pt x="7955" y="6165"/>
                  </a:lnTo>
                  <a:lnTo>
                    <a:pt x="8845" y="7055"/>
                  </a:lnTo>
                  <a:lnTo>
                    <a:pt x="8901" y="7114"/>
                  </a:lnTo>
                  <a:lnTo>
                    <a:pt x="8953" y="7175"/>
                  </a:lnTo>
                  <a:lnTo>
                    <a:pt x="9002" y="7239"/>
                  </a:lnTo>
                  <a:lnTo>
                    <a:pt x="9047" y="7305"/>
                  </a:lnTo>
                  <a:lnTo>
                    <a:pt x="9088" y="7372"/>
                  </a:lnTo>
                  <a:lnTo>
                    <a:pt x="9125" y="7442"/>
                  </a:lnTo>
                  <a:lnTo>
                    <a:pt x="9159" y="7513"/>
                  </a:lnTo>
                  <a:lnTo>
                    <a:pt x="9189" y="7586"/>
                  </a:lnTo>
                  <a:lnTo>
                    <a:pt x="9215" y="7660"/>
                  </a:lnTo>
                  <a:lnTo>
                    <a:pt x="9238" y="7736"/>
                  </a:lnTo>
                  <a:lnTo>
                    <a:pt x="10653" y="7357"/>
                  </a:lnTo>
                  <a:lnTo>
                    <a:pt x="10629" y="7281"/>
                  </a:lnTo>
                  <a:lnTo>
                    <a:pt x="10597" y="7209"/>
                  </a:lnTo>
                  <a:lnTo>
                    <a:pt x="10557" y="7140"/>
                  </a:lnTo>
                  <a:lnTo>
                    <a:pt x="10510" y="7075"/>
                  </a:lnTo>
                  <a:lnTo>
                    <a:pt x="10456" y="7015"/>
                  </a:lnTo>
                  <a:lnTo>
                    <a:pt x="8780" y="5339"/>
                  </a:lnTo>
                  <a:lnTo>
                    <a:pt x="7294" y="3853"/>
                  </a:lnTo>
                  <a:lnTo>
                    <a:pt x="7478" y="3166"/>
                  </a:lnTo>
                  <a:lnTo>
                    <a:pt x="7501" y="3088"/>
                  </a:lnTo>
                  <a:lnTo>
                    <a:pt x="7528" y="3012"/>
                  </a:lnTo>
                  <a:lnTo>
                    <a:pt x="7559" y="2938"/>
                  </a:lnTo>
                  <a:lnTo>
                    <a:pt x="7593" y="2866"/>
                  </a:lnTo>
                  <a:lnTo>
                    <a:pt x="7631" y="2797"/>
                  </a:lnTo>
                  <a:lnTo>
                    <a:pt x="7673" y="2729"/>
                  </a:lnTo>
                  <a:lnTo>
                    <a:pt x="7718" y="2664"/>
                  </a:lnTo>
                  <a:lnTo>
                    <a:pt x="7766" y="2602"/>
                  </a:lnTo>
                  <a:lnTo>
                    <a:pt x="7817" y="2542"/>
                  </a:lnTo>
                  <a:lnTo>
                    <a:pt x="7871" y="2485"/>
                  </a:lnTo>
                  <a:lnTo>
                    <a:pt x="7928" y="2431"/>
                  </a:lnTo>
                  <a:lnTo>
                    <a:pt x="7988" y="2380"/>
                  </a:lnTo>
                  <a:lnTo>
                    <a:pt x="8050" y="2332"/>
                  </a:lnTo>
                  <a:lnTo>
                    <a:pt x="8115" y="2287"/>
                  </a:lnTo>
                  <a:lnTo>
                    <a:pt x="8183" y="2245"/>
                  </a:lnTo>
                  <a:lnTo>
                    <a:pt x="8252" y="2207"/>
                  </a:lnTo>
                  <a:lnTo>
                    <a:pt x="8324" y="2173"/>
                  </a:lnTo>
                  <a:lnTo>
                    <a:pt x="8398" y="2142"/>
                  </a:lnTo>
                  <a:lnTo>
                    <a:pt x="8474" y="2115"/>
                  </a:lnTo>
                  <a:lnTo>
                    <a:pt x="8552" y="2092"/>
                  </a:lnTo>
                  <a:lnTo>
                    <a:pt x="9514" y="1834"/>
                  </a:lnTo>
                  <a:lnTo>
                    <a:pt x="8561" y="881"/>
                  </a:lnTo>
                  <a:lnTo>
                    <a:pt x="7177" y="1252"/>
                  </a:lnTo>
                  <a:lnTo>
                    <a:pt x="7100" y="1277"/>
                  </a:lnTo>
                  <a:lnTo>
                    <a:pt x="7027" y="1309"/>
                  </a:lnTo>
                  <a:lnTo>
                    <a:pt x="6958" y="1349"/>
                  </a:lnTo>
                  <a:lnTo>
                    <a:pt x="6894" y="1396"/>
                  </a:lnTo>
                  <a:lnTo>
                    <a:pt x="6835" y="1449"/>
                  </a:lnTo>
                  <a:lnTo>
                    <a:pt x="6782" y="1508"/>
                  </a:lnTo>
                  <a:lnTo>
                    <a:pt x="6736" y="1572"/>
                  </a:lnTo>
                  <a:lnTo>
                    <a:pt x="6696" y="1640"/>
                  </a:lnTo>
                  <a:lnTo>
                    <a:pt x="6663" y="1714"/>
                  </a:lnTo>
                  <a:lnTo>
                    <a:pt x="6638" y="1791"/>
                  </a:lnTo>
                  <a:lnTo>
                    <a:pt x="6267" y="3175"/>
                  </a:lnTo>
                  <a:lnTo>
                    <a:pt x="6175" y="3518"/>
                  </a:lnTo>
                  <a:lnTo>
                    <a:pt x="3175" y="4322"/>
                  </a:lnTo>
                  <a:lnTo>
                    <a:pt x="1791" y="4693"/>
                  </a:lnTo>
                  <a:lnTo>
                    <a:pt x="1714" y="4718"/>
                  </a:lnTo>
                  <a:lnTo>
                    <a:pt x="1640" y="4751"/>
                  </a:lnTo>
                  <a:lnTo>
                    <a:pt x="1571" y="4791"/>
                  </a:lnTo>
                  <a:lnTo>
                    <a:pt x="1507" y="4837"/>
                  </a:lnTo>
                  <a:lnTo>
                    <a:pt x="1449" y="4890"/>
                  </a:lnTo>
                  <a:lnTo>
                    <a:pt x="1396" y="4949"/>
                  </a:lnTo>
                  <a:lnTo>
                    <a:pt x="1349" y="5013"/>
                  </a:lnTo>
                  <a:lnTo>
                    <a:pt x="1309" y="5082"/>
                  </a:lnTo>
                  <a:lnTo>
                    <a:pt x="1277" y="5155"/>
                  </a:lnTo>
                  <a:lnTo>
                    <a:pt x="1251" y="5232"/>
                  </a:lnTo>
                  <a:lnTo>
                    <a:pt x="881" y="6616"/>
                  </a:lnTo>
                  <a:lnTo>
                    <a:pt x="25" y="9810"/>
                  </a:lnTo>
                  <a:lnTo>
                    <a:pt x="8" y="9889"/>
                  </a:lnTo>
                  <a:lnTo>
                    <a:pt x="0" y="9969"/>
                  </a:lnTo>
                  <a:lnTo>
                    <a:pt x="0" y="10048"/>
                  </a:lnTo>
                  <a:lnTo>
                    <a:pt x="8" y="10127"/>
                  </a:lnTo>
                  <a:lnTo>
                    <a:pt x="25" y="10204"/>
                  </a:lnTo>
                  <a:lnTo>
                    <a:pt x="1141" y="9905"/>
                  </a:lnTo>
                  <a:lnTo>
                    <a:pt x="25" y="10204"/>
                  </a:lnTo>
                  <a:lnTo>
                    <a:pt x="49" y="10280"/>
                  </a:lnTo>
                  <a:lnTo>
                    <a:pt x="81" y="10352"/>
                  </a:lnTo>
                  <a:lnTo>
                    <a:pt x="121" y="10421"/>
                  </a:lnTo>
                  <a:lnTo>
                    <a:pt x="168" y="10486"/>
                  </a:lnTo>
                  <a:lnTo>
                    <a:pt x="222" y="10546"/>
                  </a:lnTo>
                  <a:lnTo>
                    <a:pt x="1898" y="12222"/>
                  </a:lnTo>
                  <a:lnTo>
                    <a:pt x="2723" y="11396"/>
                  </a:lnTo>
                  <a:lnTo>
                    <a:pt x="1833" y="10506"/>
                  </a:lnTo>
                  <a:lnTo>
                    <a:pt x="1777" y="10447"/>
                  </a:lnTo>
                  <a:lnTo>
                    <a:pt x="1725" y="10386"/>
                  </a:lnTo>
                  <a:lnTo>
                    <a:pt x="1676" y="10322"/>
                  </a:lnTo>
                  <a:lnTo>
                    <a:pt x="1631" y="10256"/>
                  </a:lnTo>
                  <a:lnTo>
                    <a:pt x="1590" y="10189"/>
                  </a:lnTo>
                  <a:lnTo>
                    <a:pt x="1553" y="10119"/>
                  </a:lnTo>
                  <a:lnTo>
                    <a:pt x="1519" y="10048"/>
                  </a:lnTo>
                  <a:lnTo>
                    <a:pt x="1489" y="9975"/>
                  </a:lnTo>
                  <a:lnTo>
                    <a:pt x="1462" y="9901"/>
                  </a:lnTo>
                  <a:lnTo>
                    <a:pt x="1440" y="9825"/>
                  </a:lnTo>
                  <a:lnTo>
                    <a:pt x="1422" y="9749"/>
                  </a:lnTo>
                  <a:lnTo>
                    <a:pt x="1407" y="9671"/>
                  </a:lnTo>
                  <a:lnTo>
                    <a:pt x="1397" y="9593"/>
                  </a:lnTo>
                  <a:lnTo>
                    <a:pt x="1391" y="9514"/>
                  </a:lnTo>
                  <a:lnTo>
                    <a:pt x="1388" y="9435"/>
                  </a:lnTo>
                  <a:lnTo>
                    <a:pt x="1390" y="9356"/>
                  </a:lnTo>
                  <a:lnTo>
                    <a:pt x="1396" y="9276"/>
                  </a:lnTo>
                  <a:lnTo>
                    <a:pt x="1407" y="9197"/>
                  </a:lnTo>
                  <a:lnTo>
                    <a:pt x="1421" y="9118"/>
                  </a:lnTo>
                  <a:lnTo>
                    <a:pt x="1440" y="9039"/>
                  </a:lnTo>
                  <a:lnTo>
                    <a:pt x="1834" y="7570"/>
                  </a:lnTo>
                  <a:lnTo>
                    <a:pt x="2092" y="6607"/>
                  </a:lnTo>
                  <a:lnTo>
                    <a:pt x="2115" y="6529"/>
                  </a:lnTo>
                  <a:lnTo>
                    <a:pt x="2142" y="6454"/>
                  </a:lnTo>
                  <a:lnTo>
                    <a:pt x="2173" y="6380"/>
                  </a:lnTo>
                  <a:lnTo>
                    <a:pt x="2207" y="6308"/>
                  </a:lnTo>
                  <a:lnTo>
                    <a:pt x="2245" y="6238"/>
                  </a:lnTo>
                  <a:lnTo>
                    <a:pt x="2287" y="6171"/>
                  </a:lnTo>
                  <a:lnTo>
                    <a:pt x="2331" y="6106"/>
                  </a:lnTo>
                  <a:lnTo>
                    <a:pt x="2379" y="6043"/>
                  </a:lnTo>
                  <a:lnTo>
                    <a:pt x="2431" y="5983"/>
                  </a:lnTo>
                  <a:lnTo>
                    <a:pt x="2485" y="5926"/>
                  </a:lnTo>
                  <a:lnTo>
                    <a:pt x="2542" y="5872"/>
                  </a:lnTo>
                  <a:lnTo>
                    <a:pt x="2602" y="5821"/>
                  </a:lnTo>
                  <a:lnTo>
                    <a:pt x="2664" y="5773"/>
                  </a:lnTo>
                  <a:lnTo>
                    <a:pt x="2729" y="5728"/>
                  </a:lnTo>
                  <a:lnTo>
                    <a:pt x="2796" y="5687"/>
                  </a:lnTo>
                  <a:lnTo>
                    <a:pt x="2866" y="5649"/>
                  </a:lnTo>
                  <a:lnTo>
                    <a:pt x="2938" y="5614"/>
                  </a:lnTo>
                  <a:lnTo>
                    <a:pt x="3012" y="5583"/>
                  </a:lnTo>
                  <a:lnTo>
                    <a:pt x="3088" y="5556"/>
                  </a:lnTo>
                  <a:lnTo>
                    <a:pt x="3166" y="5533"/>
                  </a:lnTo>
                  <a:lnTo>
                    <a:pt x="4128" y="5275"/>
                  </a:lnTo>
                  <a:lnTo>
                    <a:pt x="5597" y="4881"/>
                  </a:lnTo>
                  <a:lnTo>
                    <a:pt x="5676" y="4863"/>
                  </a:lnTo>
                  <a:lnTo>
                    <a:pt x="5755" y="4848"/>
                  </a:lnTo>
                  <a:lnTo>
                    <a:pt x="5821" y="4840"/>
                  </a:lnTo>
                  <a:lnTo>
                    <a:pt x="5411" y="6368"/>
                  </a:lnTo>
                  <a:lnTo>
                    <a:pt x="5394" y="6448"/>
                  </a:lnTo>
                  <a:lnTo>
                    <a:pt x="5386" y="6527"/>
                  </a:lnTo>
                  <a:lnTo>
                    <a:pt x="5386" y="6607"/>
                  </a:lnTo>
                  <a:lnTo>
                    <a:pt x="5395" y="6686"/>
                  </a:lnTo>
                  <a:lnTo>
                    <a:pt x="5411" y="6763"/>
                  </a:lnTo>
                  <a:lnTo>
                    <a:pt x="5436" y="6838"/>
                  </a:lnTo>
                  <a:lnTo>
                    <a:pt x="5468" y="6911"/>
                  </a:lnTo>
                  <a:lnTo>
                    <a:pt x="5507" y="6980"/>
                  </a:lnTo>
                  <a:lnTo>
                    <a:pt x="5554" y="7045"/>
                  </a:lnTo>
                  <a:lnTo>
                    <a:pt x="5609" y="7105"/>
                  </a:lnTo>
                  <a:lnTo>
                    <a:pt x="7284" y="8780"/>
                  </a:lnTo>
                  <a:lnTo>
                    <a:pt x="8770" y="10267"/>
                  </a:lnTo>
                  <a:lnTo>
                    <a:pt x="8586" y="10954"/>
                  </a:lnTo>
                  <a:lnTo>
                    <a:pt x="8563" y="11032"/>
                  </a:lnTo>
                  <a:lnTo>
                    <a:pt x="8536" y="11107"/>
                  </a:lnTo>
                  <a:lnTo>
                    <a:pt x="8506" y="11181"/>
                  </a:lnTo>
                  <a:lnTo>
                    <a:pt x="8471" y="11253"/>
                  </a:lnTo>
                  <a:lnTo>
                    <a:pt x="8433" y="11323"/>
                  </a:lnTo>
                  <a:lnTo>
                    <a:pt x="8391" y="11390"/>
                  </a:lnTo>
                  <a:lnTo>
                    <a:pt x="8347" y="11455"/>
                  </a:lnTo>
                  <a:lnTo>
                    <a:pt x="8299" y="11518"/>
                  </a:lnTo>
                  <a:lnTo>
                    <a:pt x="8247" y="11578"/>
                  </a:lnTo>
                  <a:lnTo>
                    <a:pt x="8193" y="11635"/>
                  </a:lnTo>
                  <a:lnTo>
                    <a:pt x="8136" y="11689"/>
                  </a:lnTo>
                  <a:lnTo>
                    <a:pt x="8076" y="11740"/>
                  </a:lnTo>
                  <a:lnTo>
                    <a:pt x="8014" y="11788"/>
                  </a:lnTo>
                  <a:lnTo>
                    <a:pt x="7949" y="11833"/>
                  </a:lnTo>
                  <a:lnTo>
                    <a:pt x="7882" y="11874"/>
                  </a:lnTo>
                  <a:lnTo>
                    <a:pt x="7812" y="11912"/>
                  </a:lnTo>
                  <a:lnTo>
                    <a:pt x="7740" y="11947"/>
                  </a:lnTo>
                  <a:lnTo>
                    <a:pt x="7666" y="11978"/>
                  </a:lnTo>
                  <a:lnTo>
                    <a:pt x="7590" y="12005"/>
                  </a:lnTo>
                  <a:lnTo>
                    <a:pt x="7512" y="12028"/>
                  </a:lnTo>
                  <a:lnTo>
                    <a:pt x="6550" y="12286"/>
                  </a:lnTo>
                  <a:lnTo>
                    <a:pt x="7503" y="13239"/>
                  </a:lnTo>
                  <a:lnTo>
                    <a:pt x="8887" y="12868"/>
                  </a:lnTo>
                  <a:lnTo>
                    <a:pt x="8964" y="12843"/>
                  </a:lnTo>
                  <a:lnTo>
                    <a:pt x="9038" y="12810"/>
                  </a:lnTo>
                  <a:lnTo>
                    <a:pt x="9107" y="12770"/>
                  </a:lnTo>
                  <a:lnTo>
                    <a:pt x="9171" y="12724"/>
                  </a:lnTo>
                  <a:lnTo>
                    <a:pt x="9229" y="12671"/>
                  </a:lnTo>
                  <a:lnTo>
                    <a:pt x="9282" y="12612"/>
                  </a:lnTo>
                  <a:lnTo>
                    <a:pt x="9329" y="12548"/>
                  </a:lnTo>
                  <a:lnTo>
                    <a:pt x="9369" y="12479"/>
                  </a:lnTo>
                  <a:lnTo>
                    <a:pt x="9401" y="12406"/>
                  </a:lnTo>
                  <a:lnTo>
                    <a:pt x="9427" y="12329"/>
                  </a:lnTo>
                  <a:lnTo>
                    <a:pt x="9797" y="10945"/>
                  </a:lnTo>
                  <a:lnTo>
                    <a:pt x="9889" y="10601"/>
                  </a:lnTo>
                  <a:lnTo>
                    <a:pt x="12426" y="9922"/>
                  </a:lnTo>
                  <a:lnTo>
                    <a:pt x="12426" y="9334"/>
                  </a:lnTo>
                  <a:lnTo>
                    <a:pt x="12382" y="9290"/>
                  </a:lnTo>
                  <a:lnTo>
                    <a:pt x="12426" y="9334"/>
                  </a:lnTo>
                  <a:lnTo>
                    <a:pt x="12426" y="8713"/>
                  </a:lnTo>
                  <a:close/>
                  <a:moveTo>
                    <a:pt x="12426" y="164"/>
                  </a:moveTo>
                  <a:lnTo>
                    <a:pt x="12366" y="121"/>
                  </a:lnTo>
                  <a:lnTo>
                    <a:pt x="12297" y="82"/>
                  </a:lnTo>
                  <a:lnTo>
                    <a:pt x="12224" y="49"/>
                  </a:lnTo>
                  <a:lnTo>
                    <a:pt x="12149" y="25"/>
                  </a:lnTo>
                  <a:lnTo>
                    <a:pt x="12072" y="9"/>
                  </a:lnTo>
                  <a:lnTo>
                    <a:pt x="11993" y="0"/>
                  </a:lnTo>
                  <a:lnTo>
                    <a:pt x="11914" y="0"/>
                  </a:lnTo>
                  <a:lnTo>
                    <a:pt x="11834" y="8"/>
                  </a:lnTo>
                  <a:lnTo>
                    <a:pt x="11754" y="25"/>
                  </a:lnTo>
                  <a:lnTo>
                    <a:pt x="8561" y="881"/>
                  </a:lnTo>
                  <a:lnTo>
                    <a:pt x="9514" y="1834"/>
                  </a:lnTo>
                  <a:lnTo>
                    <a:pt x="10984" y="1440"/>
                  </a:lnTo>
                  <a:lnTo>
                    <a:pt x="11062" y="1421"/>
                  </a:lnTo>
                  <a:lnTo>
                    <a:pt x="11142" y="1407"/>
                  </a:lnTo>
                  <a:lnTo>
                    <a:pt x="11221" y="1396"/>
                  </a:lnTo>
                  <a:lnTo>
                    <a:pt x="11301" y="1390"/>
                  </a:lnTo>
                  <a:lnTo>
                    <a:pt x="11380" y="1388"/>
                  </a:lnTo>
                  <a:lnTo>
                    <a:pt x="11459" y="1391"/>
                  </a:lnTo>
                  <a:lnTo>
                    <a:pt x="11538" y="1397"/>
                  </a:lnTo>
                  <a:lnTo>
                    <a:pt x="11616" y="1407"/>
                  </a:lnTo>
                  <a:lnTo>
                    <a:pt x="11694" y="1422"/>
                  </a:lnTo>
                  <a:lnTo>
                    <a:pt x="11770" y="1440"/>
                  </a:lnTo>
                  <a:lnTo>
                    <a:pt x="11845" y="1463"/>
                  </a:lnTo>
                  <a:lnTo>
                    <a:pt x="11920" y="1489"/>
                  </a:lnTo>
                  <a:lnTo>
                    <a:pt x="11993" y="1519"/>
                  </a:lnTo>
                  <a:lnTo>
                    <a:pt x="12064" y="1553"/>
                  </a:lnTo>
                  <a:lnTo>
                    <a:pt x="12134" y="1590"/>
                  </a:lnTo>
                  <a:lnTo>
                    <a:pt x="12201" y="1632"/>
                  </a:lnTo>
                  <a:lnTo>
                    <a:pt x="12267" y="1677"/>
                  </a:lnTo>
                  <a:lnTo>
                    <a:pt x="12331" y="1725"/>
                  </a:lnTo>
                  <a:lnTo>
                    <a:pt x="12392" y="1778"/>
                  </a:lnTo>
                  <a:lnTo>
                    <a:pt x="12426" y="1809"/>
                  </a:lnTo>
                  <a:lnTo>
                    <a:pt x="12426" y="164"/>
                  </a:lnTo>
                  <a:close/>
                </a:path>
              </a:pathLst>
            </a:custGeom>
            <a:solidFill>
              <a:srgbClr val="337B86">
                <a:alpha val="3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>
                <a:pattFill prst="pct5">
                  <a:fgClr>
                    <a:schemeClr val="tx1"/>
                  </a:fgClr>
                  <a:bgClr>
                    <a:schemeClr val="bg1"/>
                  </a:bgClr>
                </a:pattFill>
              </a:endParaRPr>
            </a:p>
          </p:txBody>
        </p:sp>
        <p:sp>
          <p:nvSpPr>
            <p:cNvPr id="52" name="AutoShape 79">
              <a:extLst>
                <a:ext uri="{FF2B5EF4-FFF2-40B4-BE49-F238E27FC236}">
                  <a16:creationId xmlns:a16="http://schemas.microsoft.com/office/drawing/2014/main" id="{D7A43AA9-A4B3-9DE5-2A82-67181B5067EF}"/>
                </a:ext>
              </a:extLst>
            </p:cNvPr>
            <p:cNvSpPr>
              <a:spLocks/>
            </p:cNvSpPr>
            <p:nvPr/>
          </p:nvSpPr>
          <p:spPr bwMode="auto">
            <a:xfrm>
              <a:off x="6062" y="22671"/>
              <a:ext cx="7393" cy="8788"/>
            </a:xfrm>
            <a:custGeom>
              <a:avLst/>
              <a:gdLst>
                <a:gd name="T0" fmla="+- 0 9144 6063"/>
                <a:gd name="T1" fmla="*/ T0 w 7393"/>
                <a:gd name="T2" fmla="+- 0 30580 22672"/>
                <a:gd name="T3" fmla="*/ 30580 h 8788"/>
                <a:gd name="T4" fmla="+- 0 8816 6063"/>
                <a:gd name="T5" fmla="*/ T4 w 7393"/>
                <a:gd name="T6" fmla="+- 0 30580 22672"/>
                <a:gd name="T7" fmla="*/ 30580 h 8788"/>
                <a:gd name="T8" fmla="+- 0 8510 6063"/>
                <a:gd name="T9" fmla="*/ T8 w 7393"/>
                <a:gd name="T10" fmla="+- 0 30468 22672"/>
                <a:gd name="T11" fmla="*/ 30468 h 8788"/>
                <a:gd name="T12" fmla="+- 0 7759 6063"/>
                <a:gd name="T13" fmla="*/ T12 w 7393"/>
                <a:gd name="T14" fmla="+- 0 29763 22672"/>
                <a:gd name="T15" fmla="*/ 29763 h 8788"/>
                <a:gd name="T16" fmla="+- 0 7053 6063"/>
                <a:gd name="T17" fmla="*/ T16 w 7393"/>
                <a:gd name="T18" fmla="+- 0 29011 22672"/>
                <a:gd name="T19" fmla="*/ 29011 h 8788"/>
                <a:gd name="T20" fmla="+- 0 6079 6063"/>
                <a:gd name="T21" fmla="*/ T20 w 7393"/>
                <a:gd name="T22" fmla="+- 0 29021 22672"/>
                <a:gd name="T23" fmla="*/ 29021 h 8788"/>
                <a:gd name="T24" fmla="+- 0 6202 6063"/>
                <a:gd name="T25" fmla="*/ T24 w 7393"/>
                <a:gd name="T26" fmla="+- 0 29234 22672"/>
                <a:gd name="T27" fmla="*/ 29234 h 8788"/>
                <a:gd name="T28" fmla="+- 0 8387 6063"/>
                <a:gd name="T29" fmla="*/ T28 w 7393"/>
                <a:gd name="T30" fmla="+- 0 31396 22672"/>
                <a:gd name="T31" fmla="*/ 31396 h 8788"/>
                <a:gd name="T32" fmla="+- 0 8623 6063"/>
                <a:gd name="T33" fmla="*/ T32 w 7393"/>
                <a:gd name="T34" fmla="+- 0 31459 22672"/>
                <a:gd name="T35" fmla="*/ 31459 h 8788"/>
                <a:gd name="T36" fmla="+- 0 12695 6063"/>
                <a:gd name="T37" fmla="*/ T36 w 7393"/>
                <a:gd name="T38" fmla="+- 0 27248 22672"/>
                <a:gd name="T39" fmla="*/ 27248 h 8788"/>
                <a:gd name="T40" fmla="+- 0 12572 6063"/>
                <a:gd name="T41" fmla="*/ T40 w 7393"/>
                <a:gd name="T42" fmla="+- 0 27036 22672"/>
                <a:gd name="T43" fmla="*/ 27036 h 8788"/>
                <a:gd name="T44" fmla="+- 0 10744 6063"/>
                <a:gd name="T45" fmla="*/ T44 w 7393"/>
                <a:gd name="T46" fmla="+- 0 24560 22672"/>
                <a:gd name="T47" fmla="*/ 24560 h 8788"/>
                <a:gd name="T48" fmla="+- 0 10908 6063"/>
                <a:gd name="T49" fmla="*/ T48 w 7393"/>
                <a:gd name="T50" fmla="+- 0 24276 22672"/>
                <a:gd name="T51" fmla="*/ 24276 h 8788"/>
                <a:gd name="T52" fmla="+- 0 11157 6063"/>
                <a:gd name="T53" fmla="*/ T52 w 7393"/>
                <a:gd name="T54" fmla="+- 0 24067 22672"/>
                <a:gd name="T55" fmla="*/ 24067 h 8788"/>
                <a:gd name="T56" fmla="+- 0 11986 6063"/>
                <a:gd name="T57" fmla="*/ T56 w 7393"/>
                <a:gd name="T58" fmla="+- 0 23811 22672"/>
                <a:gd name="T59" fmla="*/ 23811 h 8788"/>
                <a:gd name="T60" fmla="+- 0 10416 6063"/>
                <a:gd name="T61" fmla="*/ T60 w 7393"/>
                <a:gd name="T62" fmla="+- 0 23496 22672"/>
                <a:gd name="T63" fmla="*/ 23496 h 8788"/>
                <a:gd name="T64" fmla="+- 0 10243 6063"/>
                <a:gd name="T65" fmla="*/ T64 w 7393"/>
                <a:gd name="T66" fmla="+- 0 23668 22672"/>
                <a:gd name="T67" fmla="*/ 23668 h 8788"/>
                <a:gd name="T68" fmla="+- 0 9907 6063"/>
                <a:gd name="T69" fmla="*/ T68 w 7393"/>
                <a:gd name="T70" fmla="+- 0 24859 22672"/>
                <a:gd name="T71" fmla="*/ 24859 h 8788"/>
                <a:gd name="T72" fmla="+- 0 7119 6063"/>
                <a:gd name="T73" fmla="*/ T72 w 7393"/>
                <a:gd name="T74" fmla="+- 0 25611 22672"/>
                <a:gd name="T75" fmla="*/ 25611 h 8788"/>
                <a:gd name="T76" fmla="+- 0 6925 6063"/>
                <a:gd name="T77" fmla="*/ T76 w 7393"/>
                <a:gd name="T78" fmla="+- 0 25759 22672"/>
                <a:gd name="T79" fmla="*/ 25759 h 8788"/>
                <a:gd name="T80" fmla="+- 0 6612 6063"/>
                <a:gd name="T81" fmla="*/ T80 w 7393"/>
                <a:gd name="T82" fmla="+- 0 26788 22672"/>
                <a:gd name="T83" fmla="*/ 26788 h 8788"/>
                <a:gd name="T84" fmla="+- 0 6067 6063"/>
                <a:gd name="T85" fmla="*/ T84 w 7393"/>
                <a:gd name="T86" fmla="+- 0 28961 22672"/>
                <a:gd name="T87" fmla="*/ 28961 h 8788"/>
                <a:gd name="T88" fmla="+- 0 6932 6063"/>
                <a:gd name="T89" fmla="*/ T88 w 7393"/>
                <a:gd name="T90" fmla="+- 0 28624 22672"/>
                <a:gd name="T91" fmla="*/ 28624 h 8788"/>
                <a:gd name="T92" fmla="+- 0 6960 6063"/>
                <a:gd name="T93" fmla="*/ T92 w 7393"/>
                <a:gd name="T94" fmla="+- 0 28296 22672"/>
                <a:gd name="T95" fmla="*/ 28296 h 8788"/>
                <a:gd name="T96" fmla="+- 0 7423 6063"/>
                <a:gd name="T97" fmla="*/ T96 w 7393"/>
                <a:gd name="T98" fmla="+- 0 26625 22672"/>
                <a:gd name="T99" fmla="*/ 26625 h 8788"/>
                <a:gd name="T100" fmla="+- 0 7610 6063"/>
                <a:gd name="T101" fmla="*/ T100 w 7393"/>
                <a:gd name="T102" fmla="+- 0 26358 22672"/>
                <a:gd name="T103" fmla="*/ 26358 h 8788"/>
                <a:gd name="T104" fmla="+- 0 7877 6063"/>
                <a:gd name="T105" fmla="*/ T104 w 7393"/>
                <a:gd name="T106" fmla="+- 0 26171 22672"/>
                <a:gd name="T107" fmla="*/ 26171 h 8788"/>
                <a:gd name="T108" fmla="+- 0 8633 6063"/>
                <a:gd name="T109" fmla="*/ T108 w 7393"/>
                <a:gd name="T110" fmla="+- 0 25953 22672"/>
                <a:gd name="T111" fmla="*/ 25953 h 8788"/>
                <a:gd name="T112" fmla="+- 0 9432 6063"/>
                <a:gd name="T113" fmla="*/ T112 w 7393"/>
                <a:gd name="T114" fmla="+- 0 26633 22672"/>
                <a:gd name="T115" fmla="*/ 26633 h 8788"/>
                <a:gd name="T116" fmla="+- 0 9432 6063"/>
                <a:gd name="T117" fmla="*/ T116 w 7393"/>
                <a:gd name="T118" fmla="+- 0 26879 22672"/>
                <a:gd name="T119" fmla="*/ 26879 h 8788"/>
                <a:gd name="T120" fmla="+- 0 10281 6063"/>
                <a:gd name="T121" fmla="*/ T120 w 7393"/>
                <a:gd name="T122" fmla="+- 0 26400 22672"/>
                <a:gd name="T123" fmla="*/ 26400 h 8788"/>
                <a:gd name="T124" fmla="+- 0 10385 6063"/>
                <a:gd name="T125" fmla="*/ T124 w 7393"/>
                <a:gd name="T126" fmla="+- 0 25885 22672"/>
                <a:gd name="T127" fmla="*/ 25885 h 8788"/>
                <a:gd name="T128" fmla="+- 0 11569 6063"/>
                <a:gd name="T129" fmla="*/ T128 w 7393"/>
                <a:gd name="T130" fmla="+- 0 27061 22672"/>
                <a:gd name="T131" fmla="*/ 27061 h 8788"/>
                <a:gd name="T132" fmla="+- 0 11758 6063"/>
                <a:gd name="T133" fmla="*/ T132 w 7393"/>
                <a:gd name="T134" fmla="+- 0 27331 22672"/>
                <a:gd name="T135" fmla="*/ 27331 h 8788"/>
                <a:gd name="T136" fmla="+- 0 13456 6063"/>
                <a:gd name="T137" fmla="*/ T136 w 7393"/>
                <a:gd name="T138" fmla="+- 0 28185 22672"/>
                <a:gd name="T139" fmla="*/ 28185 h 8788"/>
                <a:gd name="T140" fmla="+- 0 12695 6063"/>
                <a:gd name="T141" fmla="*/ T140 w 7393"/>
                <a:gd name="T142" fmla="+- 0 27494 22672"/>
                <a:gd name="T143" fmla="*/ 27494 h 8788"/>
                <a:gd name="T144" fmla="+- 0 12695 6063"/>
                <a:gd name="T145" fmla="*/ T144 w 7393"/>
                <a:gd name="T146" fmla="+- 0 27248 22672"/>
                <a:gd name="T147" fmla="*/ 27248 h 8788"/>
                <a:gd name="T148" fmla="+- 0 11846 6063"/>
                <a:gd name="T149" fmla="*/ T148 w 7393"/>
                <a:gd name="T150" fmla="+- 0 27727 22672"/>
                <a:gd name="T151" fmla="*/ 27727 h 8788"/>
                <a:gd name="T152" fmla="+- 0 11742 6063"/>
                <a:gd name="T153" fmla="*/ T152 w 7393"/>
                <a:gd name="T154" fmla="+- 0 28243 22672"/>
                <a:gd name="T155" fmla="*/ 28243 h 8788"/>
                <a:gd name="T156" fmla="+- 0 10558 6063"/>
                <a:gd name="T157" fmla="*/ T156 w 7393"/>
                <a:gd name="T158" fmla="+- 0 27067 22672"/>
                <a:gd name="T159" fmla="*/ 27067 h 8788"/>
                <a:gd name="T160" fmla="+- 0 10369 6063"/>
                <a:gd name="T161" fmla="*/ T160 w 7393"/>
                <a:gd name="T162" fmla="+- 0 26796 22672"/>
                <a:gd name="T163" fmla="*/ 26796 h 8788"/>
                <a:gd name="T164" fmla="+- 0 9452 6063"/>
                <a:gd name="T165" fmla="*/ T164 w 7393"/>
                <a:gd name="T166" fmla="+- 0 26937 22672"/>
                <a:gd name="T167" fmla="*/ 26937 h 8788"/>
                <a:gd name="T168" fmla="+- 0 10598 6063"/>
                <a:gd name="T169" fmla="*/ T168 w 7393"/>
                <a:gd name="T170" fmla="+- 0 28135 22672"/>
                <a:gd name="T171" fmla="*/ 28135 h 8788"/>
                <a:gd name="T172" fmla="+- 0 11351 6063"/>
                <a:gd name="T173" fmla="*/ T172 w 7393"/>
                <a:gd name="T174" fmla="+- 0 29644 22672"/>
                <a:gd name="T175" fmla="*/ 29644 h 8788"/>
                <a:gd name="T176" fmla="+- 0 11164 6063"/>
                <a:gd name="T177" fmla="*/ T176 w 7393"/>
                <a:gd name="T178" fmla="+- 0 29912 22672"/>
                <a:gd name="T179" fmla="*/ 29912 h 8788"/>
                <a:gd name="T180" fmla="+- 0 10897 6063"/>
                <a:gd name="T181" fmla="*/ T180 w 7393"/>
                <a:gd name="T182" fmla="+- 0 30099 22672"/>
                <a:gd name="T183" fmla="*/ 30099 h 8788"/>
                <a:gd name="T184" fmla="+- 0 10734 6063"/>
                <a:gd name="T185" fmla="*/ T184 w 7393"/>
                <a:gd name="T186" fmla="+- 0 30910 22672"/>
                <a:gd name="T187" fmla="*/ 30910 h 8788"/>
                <a:gd name="T188" fmla="+- 0 11763 6063"/>
                <a:gd name="T189" fmla="*/ T188 w 7393"/>
                <a:gd name="T190" fmla="+- 0 30597 22672"/>
                <a:gd name="T191" fmla="*/ 30597 h 8788"/>
                <a:gd name="T192" fmla="+- 0 11911 6063"/>
                <a:gd name="T193" fmla="*/ T192 w 7393"/>
                <a:gd name="T194" fmla="+- 0 30403 22672"/>
                <a:gd name="T195" fmla="*/ 30403 h 8788"/>
                <a:gd name="T196" fmla="+- 0 13456 6063"/>
                <a:gd name="T197" fmla="*/ T196 w 7393"/>
                <a:gd name="T198" fmla="+- 0 28937 22672"/>
                <a:gd name="T199" fmla="*/ 28937 h 8788"/>
                <a:gd name="T200" fmla="+- 0 13442 6063"/>
                <a:gd name="T201" fmla="*/ T200 w 7393"/>
                <a:gd name="T202" fmla="+- 0 22672 22672"/>
                <a:gd name="T203" fmla="*/ 22672 h 8788"/>
                <a:gd name="T204" fmla="+- 0 12901 6063"/>
                <a:gd name="T205" fmla="*/ T204 w 7393"/>
                <a:gd name="T206" fmla="+- 0 23565 22672"/>
                <a:gd name="T207" fmla="*/ 23565 h 8788"/>
                <a:gd name="T208" fmla="+- 0 13230 6063"/>
                <a:gd name="T209" fmla="*/ T208 w 7393"/>
                <a:gd name="T210" fmla="+- 0 23537 22672"/>
                <a:gd name="T211" fmla="*/ 23537 h 8788"/>
                <a:gd name="T212" fmla="+- 0 13456 6063"/>
                <a:gd name="T213" fmla="*/ T212 w 7393"/>
                <a:gd name="T214" fmla="+- 0 23586 22672"/>
                <a:gd name="T215" fmla="*/ 23586 h 878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</a:cxnLst>
              <a:rect l="0" t="0" r="r" b="b"/>
              <a:pathLst>
                <a:path w="7393" h="8788">
                  <a:moveTo>
                    <a:pt x="4671" y="8238"/>
                  </a:moveTo>
                  <a:lnTo>
                    <a:pt x="4078" y="7645"/>
                  </a:lnTo>
                  <a:lnTo>
                    <a:pt x="3163" y="7890"/>
                  </a:lnTo>
                  <a:lnTo>
                    <a:pt x="3081" y="7908"/>
                  </a:lnTo>
                  <a:lnTo>
                    <a:pt x="2999" y="7919"/>
                  </a:lnTo>
                  <a:lnTo>
                    <a:pt x="2916" y="7922"/>
                  </a:lnTo>
                  <a:lnTo>
                    <a:pt x="2834" y="7918"/>
                  </a:lnTo>
                  <a:lnTo>
                    <a:pt x="2753" y="7908"/>
                  </a:lnTo>
                  <a:lnTo>
                    <a:pt x="2674" y="7890"/>
                  </a:lnTo>
                  <a:lnTo>
                    <a:pt x="2596" y="7865"/>
                  </a:lnTo>
                  <a:lnTo>
                    <a:pt x="2520" y="7834"/>
                  </a:lnTo>
                  <a:lnTo>
                    <a:pt x="2447" y="7796"/>
                  </a:lnTo>
                  <a:lnTo>
                    <a:pt x="2378" y="7752"/>
                  </a:lnTo>
                  <a:lnTo>
                    <a:pt x="2312" y="7702"/>
                  </a:lnTo>
                  <a:lnTo>
                    <a:pt x="2250" y="7645"/>
                  </a:lnTo>
                  <a:lnTo>
                    <a:pt x="1696" y="7091"/>
                  </a:lnTo>
                  <a:lnTo>
                    <a:pt x="1142" y="6537"/>
                  </a:lnTo>
                  <a:lnTo>
                    <a:pt x="1085" y="6475"/>
                  </a:lnTo>
                  <a:lnTo>
                    <a:pt x="1035" y="6409"/>
                  </a:lnTo>
                  <a:lnTo>
                    <a:pt x="990" y="6339"/>
                  </a:lnTo>
                  <a:lnTo>
                    <a:pt x="953" y="6267"/>
                  </a:lnTo>
                  <a:lnTo>
                    <a:pt x="922" y="6191"/>
                  </a:lnTo>
                  <a:lnTo>
                    <a:pt x="897" y="6113"/>
                  </a:lnTo>
                  <a:lnTo>
                    <a:pt x="16" y="6349"/>
                  </a:lnTo>
                  <a:lnTo>
                    <a:pt x="36" y="6407"/>
                  </a:lnTo>
                  <a:lnTo>
                    <a:pt x="63" y="6463"/>
                  </a:lnTo>
                  <a:lnTo>
                    <a:pt x="97" y="6515"/>
                  </a:lnTo>
                  <a:lnTo>
                    <a:pt x="139" y="6562"/>
                  </a:lnTo>
                  <a:lnTo>
                    <a:pt x="1182" y="7605"/>
                  </a:lnTo>
                  <a:lnTo>
                    <a:pt x="2225" y="8648"/>
                  </a:lnTo>
                  <a:lnTo>
                    <a:pt x="2272" y="8689"/>
                  </a:lnTo>
                  <a:lnTo>
                    <a:pt x="2324" y="8724"/>
                  </a:lnTo>
                  <a:lnTo>
                    <a:pt x="2379" y="8751"/>
                  </a:lnTo>
                  <a:lnTo>
                    <a:pt x="2438" y="8771"/>
                  </a:lnTo>
                  <a:lnTo>
                    <a:pt x="2498" y="8783"/>
                  </a:lnTo>
                  <a:lnTo>
                    <a:pt x="2560" y="8787"/>
                  </a:lnTo>
                  <a:lnTo>
                    <a:pt x="2622" y="8783"/>
                  </a:lnTo>
                  <a:lnTo>
                    <a:pt x="2683" y="8771"/>
                  </a:lnTo>
                  <a:lnTo>
                    <a:pt x="4671" y="8238"/>
                  </a:lnTo>
                  <a:close/>
                  <a:moveTo>
                    <a:pt x="6632" y="4576"/>
                  </a:moveTo>
                  <a:lnTo>
                    <a:pt x="6612" y="4518"/>
                  </a:lnTo>
                  <a:lnTo>
                    <a:pt x="6585" y="4463"/>
                  </a:lnTo>
                  <a:lnTo>
                    <a:pt x="6551" y="4411"/>
                  </a:lnTo>
                  <a:lnTo>
                    <a:pt x="6509" y="4364"/>
                  </a:lnTo>
                  <a:lnTo>
                    <a:pt x="5466" y="3321"/>
                  </a:lnTo>
                  <a:lnTo>
                    <a:pt x="4541" y="2395"/>
                  </a:lnTo>
                  <a:lnTo>
                    <a:pt x="4656" y="1968"/>
                  </a:lnTo>
                  <a:lnTo>
                    <a:pt x="4681" y="1888"/>
                  </a:lnTo>
                  <a:lnTo>
                    <a:pt x="4713" y="1811"/>
                  </a:lnTo>
                  <a:lnTo>
                    <a:pt x="4751" y="1738"/>
                  </a:lnTo>
                  <a:lnTo>
                    <a:pt x="4795" y="1669"/>
                  </a:lnTo>
                  <a:lnTo>
                    <a:pt x="4845" y="1604"/>
                  </a:lnTo>
                  <a:lnTo>
                    <a:pt x="4900" y="1544"/>
                  </a:lnTo>
                  <a:lnTo>
                    <a:pt x="4960" y="1489"/>
                  </a:lnTo>
                  <a:lnTo>
                    <a:pt x="5025" y="1439"/>
                  </a:lnTo>
                  <a:lnTo>
                    <a:pt x="5094" y="1395"/>
                  </a:lnTo>
                  <a:lnTo>
                    <a:pt x="5167" y="1356"/>
                  </a:lnTo>
                  <a:lnTo>
                    <a:pt x="5244" y="1324"/>
                  </a:lnTo>
                  <a:lnTo>
                    <a:pt x="5324" y="1299"/>
                  </a:lnTo>
                  <a:lnTo>
                    <a:pt x="5923" y="1139"/>
                  </a:lnTo>
                  <a:lnTo>
                    <a:pt x="5330" y="545"/>
                  </a:lnTo>
                  <a:lnTo>
                    <a:pt x="4468" y="776"/>
                  </a:lnTo>
                  <a:lnTo>
                    <a:pt x="4409" y="796"/>
                  </a:lnTo>
                  <a:lnTo>
                    <a:pt x="4353" y="824"/>
                  </a:lnTo>
                  <a:lnTo>
                    <a:pt x="4302" y="858"/>
                  </a:lnTo>
                  <a:lnTo>
                    <a:pt x="4255" y="899"/>
                  </a:lnTo>
                  <a:lnTo>
                    <a:pt x="4215" y="945"/>
                  </a:lnTo>
                  <a:lnTo>
                    <a:pt x="4180" y="996"/>
                  </a:lnTo>
                  <a:lnTo>
                    <a:pt x="4153" y="1052"/>
                  </a:lnTo>
                  <a:lnTo>
                    <a:pt x="4133" y="1112"/>
                  </a:lnTo>
                  <a:lnTo>
                    <a:pt x="3902" y="1973"/>
                  </a:lnTo>
                  <a:lnTo>
                    <a:pt x="3844" y="2187"/>
                  </a:lnTo>
                  <a:lnTo>
                    <a:pt x="1977" y="2687"/>
                  </a:lnTo>
                  <a:lnTo>
                    <a:pt x="1115" y="2918"/>
                  </a:lnTo>
                  <a:lnTo>
                    <a:pt x="1056" y="2939"/>
                  </a:lnTo>
                  <a:lnTo>
                    <a:pt x="1000" y="2966"/>
                  </a:lnTo>
                  <a:lnTo>
                    <a:pt x="949" y="3001"/>
                  </a:lnTo>
                  <a:lnTo>
                    <a:pt x="902" y="3041"/>
                  </a:lnTo>
                  <a:lnTo>
                    <a:pt x="862" y="3087"/>
                  </a:lnTo>
                  <a:lnTo>
                    <a:pt x="827" y="3139"/>
                  </a:lnTo>
                  <a:lnTo>
                    <a:pt x="800" y="3194"/>
                  </a:lnTo>
                  <a:lnTo>
                    <a:pt x="780" y="3254"/>
                  </a:lnTo>
                  <a:lnTo>
                    <a:pt x="549" y="4116"/>
                  </a:lnTo>
                  <a:lnTo>
                    <a:pt x="16" y="6103"/>
                  </a:lnTo>
                  <a:lnTo>
                    <a:pt x="4" y="6165"/>
                  </a:lnTo>
                  <a:lnTo>
                    <a:pt x="0" y="6227"/>
                  </a:lnTo>
                  <a:lnTo>
                    <a:pt x="4" y="6289"/>
                  </a:lnTo>
                  <a:lnTo>
                    <a:pt x="16" y="6349"/>
                  </a:lnTo>
                  <a:lnTo>
                    <a:pt x="897" y="6113"/>
                  </a:lnTo>
                  <a:lnTo>
                    <a:pt x="879" y="6033"/>
                  </a:lnTo>
                  <a:lnTo>
                    <a:pt x="869" y="5952"/>
                  </a:lnTo>
                  <a:lnTo>
                    <a:pt x="865" y="5870"/>
                  </a:lnTo>
                  <a:lnTo>
                    <a:pt x="868" y="5788"/>
                  </a:lnTo>
                  <a:lnTo>
                    <a:pt x="879" y="5706"/>
                  </a:lnTo>
                  <a:lnTo>
                    <a:pt x="897" y="5624"/>
                  </a:lnTo>
                  <a:lnTo>
                    <a:pt x="1142" y="4709"/>
                  </a:lnTo>
                  <a:lnTo>
                    <a:pt x="1303" y="4110"/>
                  </a:lnTo>
                  <a:lnTo>
                    <a:pt x="1328" y="4030"/>
                  </a:lnTo>
                  <a:lnTo>
                    <a:pt x="1360" y="3953"/>
                  </a:lnTo>
                  <a:lnTo>
                    <a:pt x="1398" y="3880"/>
                  </a:lnTo>
                  <a:lnTo>
                    <a:pt x="1442" y="3811"/>
                  </a:lnTo>
                  <a:lnTo>
                    <a:pt x="1492" y="3746"/>
                  </a:lnTo>
                  <a:lnTo>
                    <a:pt x="1547" y="3686"/>
                  </a:lnTo>
                  <a:lnTo>
                    <a:pt x="1607" y="3631"/>
                  </a:lnTo>
                  <a:lnTo>
                    <a:pt x="1672" y="3581"/>
                  </a:lnTo>
                  <a:lnTo>
                    <a:pt x="1741" y="3537"/>
                  </a:lnTo>
                  <a:lnTo>
                    <a:pt x="1814" y="3499"/>
                  </a:lnTo>
                  <a:lnTo>
                    <a:pt x="1891" y="3467"/>
                  </a:lnTo>
                  <a:lnTo>
                    <a:pt x="1971" y="3441"/>
                  </a:lnTo>
                  <a:lnTo>
                    <a:pt x="2570" y="3281"/>
                  </a:lnTo>
                  <a:lnTo>
                    <a:pt x="3485" y="3036"/>
                  </a:lnTo>
                  <a:lnTo>
                    <a:pt x="3567" y="3018"/>
                  </a:lnTo>
                  <a:lnTo>
                    <a:pt x="3624" y="3010"/>
                  </a:lnTo>
                  <a:lnTo>
                    <a:pt x="3369" y="3961"/>
                  </a:lnTo>
                  <a:lnTo>
                    <a:pt x="3357" y="4023"/>
                  </a:lnTo>
                  <a:lnTo>
                    <a:pt x="3353" y="4085"/>
                  </a:lnTo>
                  <a:lnTo>
                    <a:pt x="3357" y="4147"/>
                  </a:lnTo>
                  <a:lnTo>
                    <a:pt x="3369" y="4207"/>
                  </a:lnTo>
                  <a:lnTo>
                    <a:pt x="4250" y="3971"/>
                  </a:lnTo>
                  <a:lnTo>
                    <a:pt x="4232" y="3891"/>
                  </a:lnTo>
                  <a:lnTo>
                    <a:pt x="4221" y="3810"/>
                  </a:lnTo>
                  <a:lnTo>
                    <a:pt x="4218" y="3728"/>
                  </a:lnTo>
                  <a:lnTo>
                    <a:pt x="4221" y="3646"/>
                  </a:lnTo>
                  <a:lnTo>
                    <a:pt x="4232" y="3563"/>
                  </a:lnTo>
                  <a:lnTo>
                    <a:pt x="4250" y="3481"/>
                  </a:lnTo>
                  <a:lnTo>
                    <a:pt x="4322" y="3213"/>
                  </a:lnTo>
                  <a:lnTo>
                    <a:pt x="4336" y="3224"/>
                  </a:lnTo>
                  <a:lnTo>
                    <a:pt x="4398" y="3280"/>
                  </a:lnTo>
                  <a:lnTo>
                    <a:pt x="4952" y="3835"/>
                  </a:lnTo>
                  <a:lnTo>
                    <a:pt x="5506" y="4389"/>
                  </a:lnTo>
                  <a:lnTo>
                    <a:pt x="5563" y="4451"/>
                  </a:lnTo>
                  <a:lnTo>
                    <a:pt x="5614" y="4517"/>
                  </a:lnTo>
                  <a:lnTo>
                    <a:pt x="5658" y="4586"/>
                  </a:lnTo>
                  <a:lnTo>
                    <a:pt x="5695" y="4659"/>
                  </a:lnTo>
                  <a:lnTo>
                    <a:pt x="5727" y="4735"/>
                  </a:lnTo>
                  <a:lnTo>
                    <a:pt x="5751" y="4812"/>
                  </a:lnTo>
                  <a:lnTo>
                    <a:pt x="6632" y="4576"/>
                  </a:lnTo>
                  <a:close/>
                  <a:moveTo>
                    <a:pt x="7393" y="5513"/>
                  </a:moveTo>
                  <a:lnTo>
                    <a:pt x="6516" y="5748"/>
                  </a:lnTo>
                  <a:lnTo>
                    <a:pt x="6434" y="5766"/>
                  </a:lnTo>
                  <a:lnTo>
                    <a:pt x="6377" y="5773"/>
                  </a:lnTo>
                  <a:lnTo>
                    <a:pt x="6632" y="4822"/>
                  </a:lnTo>
                  <a:lnTo>
                    <a:pt x="6644" y="4760"/>
                  </a:lnTo>
                  <a:lnTo>
                    <a:pt x="6648" y="4698"/>
                  </a:lnTo>
                  <a:lnTo>
                    <a:pt x="6644" y="4637"/>
                  </a:lnTo>
                  <a:lnTo>
                    <a:pt x="6632" y="4576"/>
                  </a:lnTo>
                  <a:lnTo>
                    <a:pt x="5751" y="4812"/>
                  </a:lnTo>
                  <a:lnTo>
                    <a:pt x="5769" y="4892"/>
                  </a:lnTo>
                  <a:lnTo>
                    <a:pt x="5780" y="4973"/>
                  </a:lnTo>
                  <a:lnTo>
                    <a:pt x="5783" y="5055"/>
                  </a:lnTo>
                  <a:lnTo>
                    <a:pt x="5780" y="5138"/>
                  </a:lnTo>
                  <a:lnTo>
                    <a:pt x="5769" y="5220"/>
                  </a:lnTo>
                  <a:lnTo>
                    <a:pt x="5751" y="5302"/>
                  </a:lnTo>
                  <a:lnTo>
                    <a:pt x="5679" y="5571"/>
                  </a:lnTo>
                  <a:lnTo>
                    <a:pt x="5665" y="5560"/>
                  </a:lnTo>
                  <a:lnTo>
                    <a:pt x="5603" y="5503"/>
                  </a:lnTo>
                  <a:lnTo>
                    <a:pt x="5049" y="4949"/>
                  </a:lnTo>
                  <a:lnTo>
                    <a:pt x="4495" y="4395"/>
                  </a:lnTo>
                  <a:lnTo>
                    <a:pt x="4438" y="4333"/>
                  </a:lnTo>
                  <a:lnTo>
                    <a:pt x="4388" y="4267"/>
                  </a:lnTo>
                  <a:lnTo>
                    <a:pt x="4343" y="4197"/>
                  </a:lnTo>
                  <a:lnTo>
                    <a:pt x="4306" y="4124"/>
                  </a:lnTo>
                  <a:lnTo>
                    <a:pt x="4275" y="4049"/>
                  </a:lnTo>
                  <a:lnTo>
                    <a:pt x="4250" y="3971"/>
                  </a:lnTo>
                  <a:lnTo>
                    <a:pt x="3369" y="4207"/>
                  </a:lnTo>
                  <a:lnTo>
                    <a:pt x="3389" y="4265"/>
                  </a:lnTo>
                  <a:lnTo>
                    <a:pt x="3416" y="4321"/>
                  </a:lnTo>
                  <a:lnTo>
                    <a:pt x="3450" y="4372"/>
                  </a:lnTo>
                  <a:lnTo>
                    <a:pt x="3492" y="4420"/>
                  </a:lnTo>
                  <a:lnTo>
                    <a:pt x="4535" y="5463"/>
                  </a:lnTo>
                  <a:lnTo>
                    <a:pt x="5460" y="6388"/>
                  </a:lnTo>
                  <a:lnTo>
                    <a:pt x="5346" y="6816"/>
                  </a:lnTo>
                  <a:lnTo>
                    <a:pt x="5320" y="6896"/>
                  </a:lnTo>
                  <a:lnTo>
                    <a:pt x="5288" y="6972"/>
                  </a:lnTo>
                  <a:lnTo>
                    <a:pt x="5250" y="7046"/>
                  </a:lnTo>
                  <a:lnTo>
                    <a:pt x="5206" y="7115"/>
                  </a:lnTo>
                  <a:lnTo>
                    <a:pt x="5156" y="7179"/>
                  </a:lnTo>
                  <a:lnTo>
                    <a:pt x="5101" y="7240"/>
                  </a:lnTo>
                  <a:lnTo>
                    <a:pt x="5041" y="7295"/>
                  </a:lnTo>
                  <a:lnTo>
                    <a:pt x="4976" y="7345"/>
                  </a:lnTo>
                  <a:lnTo>
                    <a:pt x="4907" y="7389"/>
                  </a:lnTo>
                  <a:lnTo>
                    <a:pt x="4834" y="7427"/>
                  </a:lnTo>
                  <a:lnTo>
                    <a:pt x="4757" y="7459"/>
                  </a:lnTo>
                  <a:lnTo>
                    <a:pt x="4677" y="7484"/>
                  </a:lnTo>
                  <a:lnTo>
                    <a:pt x="4078" y="7645"/>
                  </a:lnTo>
                  <a:lnTo>
                    <a:pt x="4671" y="8238"/>
                  </a:lnTo>
                  <a:lnTo>
                    <a:pt x="5533" y="8007"/>
                  </a:lnTo>
                  <a:lnTo>
                    <a:pt x="5593" y="7987"/>
                  </a:lnTo>
                  <a:lnTo>
                    <a:pt x="5648" y="7959"/>
                  </a:lnTo>
                  <a:lnTo>
                    <a:pt x="5700" y="7925"/>
                  </a:lnTo>
                  <a:lnTo>
                    <a:pt x="5746" y="7884"/>
                  </a:lnTo>
                  <a:lnTo>
                    <a:pt x="5786" y="7838"/>
                  </a:lnTo>
                  <a:lnTo>
                    <a:pt x="5821" y="7787"/>
                  </a:lnTo>
                  <a:lnTo>
                    <a:pt x="5848" y="7731"/>
                  </a:lnTo>
                  <a:lnTo>
                    <a:pt x="5869" y="7672"/>
                  </a:lnTo>
                  <a:lnTo>
                    <a:pt x="6099" y="6810"/>
                  </a:lnTo>
                  <a:lnTo>
                    <a:pt x="6157" y="6596"/>
                  </a:lnTo>
                  <a:lnTo>
                    <a:pt x="7393" y="6265"/>
                  </a:lnTo>
                  <a:lnTo>
                    <a:pt x="7393" y="5780"/>
                  </a:lnTo>
                  <a:lnTo>
                    <a:pt x="7393" y="5513"/>
                  </a:lnTo>
                  <a:close/>
                  <a:moveTo>
                    <a:pt x="7393" y="0"/>
                  </a:moveTo>
                  <a:lnTo>
                    <a:pt x="7379" y="0"/>
                  </a:lnTo>
                  <a:lnTo>
                    <a:pt x="7318" y="13"/>
                  </a:lnTo>
                  <a:lnTo>
                    <a:pt x="5330" y="545"/>
                  </a:lnTo>
                  <a:lnTo>
                    <a:pt x="5923" y="1139"/>
                  </a:lnTo>
                  <a:lnTo>
                    <a:pt x="6838" y="893"/>
                  </a:lnTo>
                  <a:lnTo>
                    <a:pt x="6920" y="875"/>
                  </a:lnTo>
                  <a:lnTo>
                    <a:pt x="7002" y="865"/>
                  </a:lnTo>
                  <a:lnTo>
                    <a:pt x="7085" y="861"/>
                  </a:lnTo>
                  <a:lnTo>
                    <a:pt x="7167" y="865"/>
                  </a:lnTo>
                  <a:lnTo>
                    <a:pt x="7248" y="876"/>
                  </a:lnTo>
                  <a:lnTo>
                    <a:pt x="7327" y="893"/>
                  </a:lnTo>
                  <a:lnTo>
                    <a:pt x="7327" y="894"/>
                  </a:lnTo>
                  <a:lnTo>
                    <a:pt x="7393" y="914"/>
                  </a:lnTo>
                  <a:lnTo>
                    <a:pt x="7393" y="650"/>
                  </a:lnTo>
                  <a:lnTo>
                    <a:pt x="7393" y="0"/>
                  </a:lnTo>
                  <a:close/>
                </a:path>
              </a:pathLst>
            </a:custGeom>
            <a:solidFill>
              <a:srgbClr val="337B86">
                <a:alpha val="594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F7F8BC88-46F4-FF65-9105-5774383352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r>
              <a:rPr lang="cs-CZ" sz="3200" b="1" dirty="0">
                <a:solidFill>
                  <a:schemeClr val="bg2"/>
                </a:solidFill>
                <a:ea typeface="+mn-ea"/>
                <a:cs typeface="+mn-cs"/>
              </a:rPr>
              <a:t>ZPŮSOBILOST VÝDAJŮ – obecná pravidla</a:t>
            </a:r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endParaRPr lang="cs-CZ" sz="2000" b="1" dirty="0">
              <a:solidFill>
                <a:schemeClr val="accent1">
                  <a:lumMod val="75000"/>
                </a:schemeClr>
              </a:solidFill>
              <a:ea typeface="+mn-ea"/>
              <a:cs typeface="+mn-cs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374B41C-E116-CF76-B8C3-A22867A917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3" y="1853248"/>
            <a:ext cx="9893694" cy="3852935"/>
          </a:xfrm>
        </p:spPr>
        <p:txBody>
          <a:bodyPr>
            <a:normAutofit lnSpcReduction="10000"/>
          </a:bodyPr>
          <a:lstStyle/>
          <a:p>
            <a:pPr marL="811213">
              <a:buClr>
                <a:srgbClr val="337B86"/>
              </a:buClr>
            </a:pPr>
            <a:r>
              <a:rPr lang="cs-CZ" dirty="0">
                <a:solidFill>
                  <a:schemeClr val="bg1"/>
                </a:solidFill>
              </a:rPr>
              <a:t>Zahrnutí výdaje v rozpočtu projektu</a:t>
            </a:r>
          </a:p>
          <a:p>
            <a:pPr marL="811213">
              <a:buClr>
                <a:srgbClr val="337B86"/>
              </a:buClr>
            </a:pPr>
            <a:r>
              <a:rPr lang="cs-CZ" dirty="0">
                <a:solidFill>
                  <a:schemeClr val="bg1"/>
                </a:solidFill>
              </a:rPr>
              <a:t>Účel výdaje</a:t>
            </a:r>
          </a:p>
          <a:p>
            <a:pPr marL="811213">
              <a:buClr>
                <a:srgbClr val="337B86"/>
              </a:buClr>
            </a:pPr>
            <a:r>
              <a:rPr lang="cs-CZ" dirty="0">
                <a:solidFill>
                  <a:schemeClr val="bg1"/>
                </a:solidFill>
              </a:rPr>
              <a:t>Datum uskutečnění výdaje</a:t>
            </a:r>
          </a:p>
          <a:p>
            <a:pPr marL="811213">
              <a:buClr>
                <a:srgbClr val="337B86"/>
              </a:buClr>
            </a:pPr>
            <a:r>
              <a:rPr lang="cs-CZ" dirty="0">
                <a:solidFill>
                  <a:schemeClr val="bg1"/>
                </a:solidFill>
              </a:rPr>
              <a:t>Efektivita výdaje – hospodárnost, účelnost, efektivnost</a:t>
            </a:r>
          </a:p>
          <a:p>
            <a:pPr marL="811213">
              <a:buClr>
                <a:srgbClr val="337B86"/>
              </a:buClr>
            </a:pPr>
            <a:r>
              <a:rPr lang="cs-CZ" dirty="0">
                <a:solidFill>
                  <a:schemeClr val="bg1"/>
                </a:solidFill>
              </a:rPr>
              <a:t>Evidence a prokazování uskutečněného výdaje (zanesení v účetnictví, příslušné označení účetních dokladů apod.)</a:t>
            </a:r>
          </a:p>
          <a:p>
            <a:pPr marL="811213">
              <a:buClr>
                <a:srgbClr val="337B86"/>
              </a:buClr>
            </a:pPr>
            <a:r>
              <a:rPr lang="cs-CZ" dirty="0">
                <a:solidFill>
                  <a:schemeClr val="bg1"/>
                </a:solidFill>
              </a:rPr>
              <a:t>Zálohové platby dodavatelům – pozor na  vyúčtování faktur!</a:t>
            </a:r>
          </a:p>
          <a:p>
            <a:pPr marL="811213">
              <a:buClr>
                <a:srgbClr val="337B86"/>
              </a:buClr>
            </a:pPr>
            <a:r>
              <a:rPr lang="cs-CZ" dirty="0">
                <a:solidFill>
                  <a:schemeClr val="bg1"/>
                </a:solidFill>
              </a:rPr>
              <a:t>Vedení účetnictví</a:t>
            </a:r>
          </a:p>
          <a:p>
            <a:pPr marL="811213">
              <a:buClr>
                <a:srgbClr val="337B86"/>
              </a:buClr>
            </a:pPr>
            <a:r>
              <a:rPr lang="cs-CZ" dirty="0">
                <a:solidFill>
                  <a:schemeClr val="bg1"/>
                </a:solidFill>
              </a:rPr>
              <a:t>Dodržení platných právních předpisů (zákoník práce, daňové předpisy, zákon o zadávání VZ aj.)</a:t>
            </a:r>
          </a:p>
          <a:p>
            <a:pPr marL="811213">
              <a:buClr>
                <a:srgbClr val="337B86"/>
              </a:buClr>
            </a:pPr>
            <a:endParaRPr lang="cs-CZ" dirty="0">
              <a:solidFill>
                <a:schemeClr val="bg1"/>
              </a:solidFill>
            </a:endParaRPr>
          </a:p>
          <a:p>
            <a:pPr marL="0" indent="0">
              <a:buClr>
                <a:srgbClr val="337B86"/>
              </a:buClr>
              <a:buSzPct val="100000"/>
              <a:buNone/>
            </a:pPr>
            <a:endParaRPr lang="cs-CZ" sz="2400" dirty="0">
              <a:solidFill>
                <a:schemeClr val="bg1"/>
              </a:solidFill>
            </a:endParaRPr>
          </a:p>
          <a:p>
            <a:pPr marL="0" indent="0">
              <a:buClr>
                <a:srgbClr val="337B86"/>
              </a:buClr>
              <a:buSzPct val="100000"/>
              <a:buNone/>
            </a:pP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46" name="Přímá spojnice 45">
            <a:extLst>
              <a:ext uri="{FF2B5EF4-FFF2-40B4-BE49-F238E27FC236}">
                <a16:creationId xmlns:a16="http://schemas.microsoft.com/office/drawing/2014/main" id="{83095E73-2B2F-83AF-57F3-1F2F6475F119}"/>
              </a:ext>
            </a:extLst>
          </p:cNvPr>
          <p:cNvCxnSpPr/>
          <p:nvPr/>
        </p:nvCxnSpPr>
        <p:spPr>
          <a:xfrm>
            <a:off x="629880" y="5885018"/>
            <a:ext cx="10932240" cy="0"/>
          </a:xfrm>
          <a:prstGeom prst="line">
            <a:avLst/>
          </a:prstGeom>
          <a:ln w="19050">
            <a:solidFill>
              <a:srgbClr val="E394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Obrázek 48">
            <a:extLst>
              <a:ext uri="{FF2B5EF4-FFF2-40B4-BE49-F238E27FC236}">
                <a16:creationId xmlns:a16="http://schemas.microsoft.com/office/drawing/2014/main" id="{E425F3E4-A43F-4048-3242-AA9DF0C7400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9016" y="5985823"/>
            <a:ext cx="2886115" cy="630089"/>
          </a:xfrm>
          <a:prstGeom prst="rect">
            <a:avLst/>
          </a:prstGeom>
          <a:effectLst/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4C5ECB57-9DDE-7C80-F821-65E0CCA89978}"/>
              </a:ext>
            </a:extLst>
          </p:cNvPr>
          <p:cNvSpPr txBox="1"/>
          <p:nvPr/>
        </p:nvSpPr>
        <p:spPr>
          <a:xfrm>
            <a:off x="551053" y="6187089"/>
            <a:ext cx="1036712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200" b="1" dirty="0">
                <a:solidFill>
                  <a:srgbClr val="E39494"/>
                </a:solidFill>
                <a:latin typeface="+mj-lt"/>
              </a:rPr>
              <a:t>Informační seminář k výzvě k Programu udržitelný turismus a posílení biodiverzity </a:t>
            </a:r>
          </a:p>
        </p:txBody>
      </p:sp>
    </p:spTree>
    <p:extLst>
      <p:ext uri="{BB962C8B-B14F-4D97-AF65-F5344CB8AC3E}">
        <p14:creationId xmlns:p14="http://schemas.microsoft.com/office/powerpoint/2010/main" val="8323944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8FC8BAC-2AB2-4823-D242-9EB67782AF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4">
            <a:extLst>
              <a:ext uri="{FF2B5EF4-FFF2-40B4-BE49-F238E27FC236}">
                <a16:creationId xmlns:a16="http://schemas.microsoft.com/office/drawing/2014/main" id="{BC4B0842-07FA-DEC3-6D14-210C7CC93FF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8457336" y="1203247"/>
            <a:ext cx="3734664" cy="4451506"/>
            <a:chOff x="1029" y="16748"/>
            <a:chExt cx="12426" cy="14711"/>
          </a:xfrm>
        </p:grpSpPr>
        <p:sp>
          <p:nvSpPr>
            <p:cNvPr id="51" name="AutoShape 80">
              <a:extLst>
                <a:ext uri="{FF2B5EF4-FFF2-40B4-BE49-F238E27FC236}">
                  <a16:creationId xmlns:a16="http://schemas.microsoft.com/office/drawing/2014/main" id="{DAC2B311-3152-A6CC-5B67-029CD512FA09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9" y="16748"/>
              <a:ext cx="12426" cy="14120"/>
            </a:xfrm>
            <a:custGeom>
              <a:avLst/>
              <a:gdLst>
                <a:gd name="T0" fmla="+- 0 5953 1030"/>
                <a:gd name="T1" fmla="*/ T0 w 12426"/>
                <a:gd name="T2" fmla="+- 0 29461 16748"/>
                <a:gd name="T3" fmla="*/ 29461 h 14120"/>
                <a:gd name="T4" fmla="+- 0 5556 1030"/>
                <a:gd name="T5" fmla="*/ T4 w 12426"/>
                <a:gd name="T6" fmla="+- 0 29471 16748"/>
                <a:gd name="T7" fmla="*/ 29471 h 14120"/>
                <a:gd name="T8" fmla="+- 0 5175 1030"/>
                <a:gd name="T9" fmla="*/ T8 w 12426"/>
                <a:gd name="T10" fmla="+- 0 29379 16748"/>
                <a:gd name="T11" fmla="*/ 29379 h 14120"/>
                <a:gd name="T12" fmla="+- 0 4827 1030"/>
                <a:gd name="T13" fmla="*/ T12 w 12426"/>
                <a:gd name="T14" fmla="+- 0 29191 16748"/>
                <a:gd name="T15" fmla="*/ 29191 h 14120"/>
                <a:gd name="T16" fmla="+- 0 2928 1030"/>
                <a:gd name="T17" fmla="*/ T16 w 12426"/>
                <a:gd name="T18" fmla="+- 0 28970 16748"/>
                <a:gd name="T19" fmla="*/ 28970 h 14120"/>
                <a:gd name="T20" fmla="+- 0 4870 1030"/>
                <a:gd name="T21" fmla="*/ T20 w 12426"/>
                <a:gd name="T22" fmla="+- 0 30818 16748"/>
                <a:gd name="T23" fmla="*/ 30818 h 14120"/>
                <a:gd name="T24" fmla="+- 0 5261 1030"/>
                <a:gd name="T25" fmla="*/ T24 w 12426"/>
                <a:gd name="T26" fmla="+- 0 30859 16748"/>
                <a:gd name="T27" fmla="*/ 30859 h 14120"/>
                <a:gd name="T28" fmla="+- 0 11497 1030"/>
                <a:gd name="T29" fmla="*/ T28 w 12426"/>
                <a:gd name="T30" fmla="+- 0 25986 16748"/>
                <a:gd name="T31" fmla="*/ 25986 h 14120"/>
                <a:gd name="T32" fmla="+- 0 11700 1030"/>
                <a:gd name="T33" fmla="*/ T32 w 12426"/>
                <a:gd name="T34" fmla="+- 0 24420 16748"/>
                <a:gd name="T35" fmla="*/ 24420 h 14120"/>
                <a:gd name="T36" fmla="+- 0 10268 1030"/>
                <a:gd name="T37" fmla="*/ T36 w 12426"/>
                <a:gd name="T38" fmla="+- 0 24484 16748"/>
                <a:gd name="T39" fmla="*/ 24484 h 14120"/>
                <a:gd name="T40" fmla="+- 0 10320 1030"/>
                <a:gd name="T41" fmla="*/ T40 w 12426"/>
                <a:gd name="T42" fmla="+- 0 24874 16748"/>
                <a:gd name="T43" fmla="*/ 24874 h 14120"/>
                <a:gd name="T44" fmla="+- 0 10268 1030"/>
                <a:gd name="T45" fmla="*/ T44 w 12426"/>
                <a:gd name="T46" fmla="+- 0 25270 16748"/>
                <a:gd name="T47" fmla="*/ 25270 h 14120"/>
                <a:gd name="T48" fmla="+- 0 9140 1030"/>
                <a:gd name="T49" fmla="*/ T48 w 12426"/>
                <a:gd name="T50" fmla="+- 0 24703 16748"/>
                <a:gd name="T51" fmla="*/ 24703 h 14120"/>
                <a:gd name="T52" fmla="+- 0 8048 1030"/>
                <a:gd name="T53" fmla="*/ T52 w 12426"/>
                <a:gd name="T54" fmla="+- 0 23563 16748"/>
                <a:gd name="T55" fmla="*/ 23563 h 14120"/>
                <a:gd name="T56" fmla="+- 0 7879 1030"/>
                <a:gd name="T57" fmla="*/ T56 w 12426"/>
                <a:gd name="T58" fmla="+- 0 23207 16748"/>
                <a:gd name="T59" fmla="*/ 23207 h 14120"/>
                <a:gd name="T60" fmla="+- 0 7807 1030"/>
                <a:gd name="T61" fmla="*/ T60 w 12426"/>
                <a:gd name="T62" fmla="+- 0 22821 16748"/>
                <a:gd name="T63" fmla="*/ 22821 h 14120"/>
                <a:gd name="T64" fmla="+- 0 7838 1030"/>
                <a:gd name="T65" fmla="*/ T64 w 12426"/>
                <a:gd name="T66" fmla="+- 0 22424 16748"/>
                <a:gd name="T67" fmla="*/ 22424 h 14120"/>
                <a:gd name="T68" fmla="+- 0 8095 1030"/>
                <a:gd name="T69" fmla="*/ T68 w 12426"/>
                <a:gd name="T70" fmla="+- 0 22023 16748"/>
                <a:gd name="T71" fmla="*/ 22023 h 14120"/>
                <a:gd name="T72" fmla="+- 0 10032 1030"/>
                <a:gd name="T73" fmla="*/ T72 w 12426"/>
                <a:gd name="T74" fmla="+- 0 23987 16748"/>
                <a:gd name="T75" fmla="*/ 23987 h 14120"/>
                <a:gd name="T76" fmla="+- 0 10219 1030"/>
                <a:gd name="T77" fmla="*/ T76 w 12426"/>
                <a:gd name="T78" fmla="+- 0 24334 16748"/>
                <a:gd name="T79" fmla="*/ 24334 h 14120"/>
                <a:gd name="T80" fmla="+- 0 11627 1030"/>
                <a:gd name="T81" fmla="*/ T80 w 12426"/>
                <a:gd name="T82" fmla="+- 0 23957 16748"/>
                <a:gd name="T83" fmla="*/ 23957 h 14120"/>
                <a:gd name="T84" fmla="+- 0 8324 1030"/>
                <a:gd name="T85" fmla="*/ T84 w 12426"/>
                <a:gd name="T86" fmla="+- 0 20601 16748"/>
                <a:gd name="T87" fmla="*/ 20601 h 14120"/>
                <a:gd name="T88" fmla="+- 0 8623 1030"/>
                <a:gd name="T89" fmla="*/ T88 w 12426"/>
                <a:gd name="T90" fmla="+- 0 19614 16748"/>
                <a:gd name="T91" fmla="*/ 19614 h 14120"/>
                <a:gd name="T92" fmla="+- 0 8847 1030"/>
                <a:gd name="T93" fmla="*/ T92 w 12426"/>
                <a:gd name="T94" fmla="+- 0 19290 16748"/>
                <a:gd name="T95" fmla="*/ 19290 h 14120"/>
                <a:gd name="T96" fmla="+- 0 9145 1030"/>
                <a:gd name="T97" fmla="*/ T96 w 12426"/>
                <a:gd name="T98" fmla="+- 0 19035 16748"/>
                <a:gd name="T99" fmla="*/ 19035 h 14120"/>
                <a:gd name="T100" fmla="+- 0 9504 1030"/>
                <a:gd name="T101" fmla="*/ T100 w 12426"/>
                <a:gd name="T102" fmla="+- 0 18863 16748"/>
                <a:gd name="T103" fmla="*/ 18863 h 14120"/>
                <a:gd name="T104" fmla="+- 0 8130 1030"/>
                <a:gd name="T105" fmla="*/ T104 w 12426"/>
                <a:gd name="T106" fmla="+- 0 18025 16748"/>
                <a:gd name="T107" fmla="*/ 18025 h 14120"/>
                <a:gd name="T108" fmla="+- 0 7812 1030"/>
                <a:gd name="T109" fmla="*/ T108 w 12426"/>
                <a:gd name="T110" fmla="+- 0 18256 16748"/>
                <a:gd name="T111" fmla="*/ 18256 h 14120"/>
                <a:gd name="T112" fmla="+- 0 7297 1030"/>
                <a:gd name="T113" fmla="*/ T112 w 12426"/>
                <a:gd name="T114" fmla="+- 0 19923 16748"/>
                <a:gd name="T115" fmla="*/ 19923 h 14120"/>
                <a:gd name="T116" fmla="+- 0 2744 1030"/>
                <a:gd name="T117" fmla="*/ T116 w 12426"/>
                <a:gd name="T118" fmla="+- 0 21466 16748"/>
                <a:gd name="T119" fmla="*/ 21466 h 14120"/>
                <a:gd name="T120" fmla="+- 0 2426 1030"/>
                <a:gd name="T121" fmla="*/ T120 w 12426"/>
                <a:gd name="T122" fmla="+- 0 21697 16748"/>
                <a:gd name="T123" fmla="*/ 21697 h 14120"/>
                <a:gd name="T124" fmla="+- 0 1911 1030"/>
                <a:gd name="T125" fmla="*/ T124 w 12426"/>
                <a:gd name="T126" fmla="+- 0 23364 16748"/>
                <a:gd name="T127" fmla="*/ 23364 h 14120"/>
                <a:gd name="T128" fmla="+- 0 1038 1030"/>
                <a:gd name="T129" fmla="*/ T128 w 12426"/>
                <a:gd name="T130" fmla="+- 0 26875 16748"/>
                <a:gd name="T131" fmla="*/ 26875 h 14120"/>
                <a:gd name="T132" fmla="+- 0 1111 1030"/>
                <a:gd name="T133" fmla="*/ T132 w 12426"/>
                <a:gd name="T134" fmla="+- 0 27100 16748"/>
                <a:gd name="T135" fmla="*/ 27100 h 14120"/>
                <a:gd name="T136" fmla="+- 0 3753 1030"/>
                <a:gd name="T137" fmla="*/ T136 w 12426"/>
                <a:gd name="T138" fmla="+- 0 28144 16748"/>
                <a:gd name="T139" fmla="*/ 28144 h 14120"/>
                <a:gd name="T140" fmla="+- 0 2661 1030"/>
                <a:gd name="T141" fmla="*/ T140 w 12426"/>
                <a:gd name="T142" fmla="+- 0 27004 16748"/>
                <a:gd name="T143" fmla="*/ 27004 h 14120"/>
                <a:gd name="T144" fmla="+- 0 2492 1030"/>
                <a:gd name="T145" fmla="*/ T144 w 12426"/>
                <a:gd name="T146" fmla="+- 0 26649 16748"/>
                <a:gd name="T147" fmla="*/ 26649 h 14120"/>
                <a:gd name="T148" fmla="+- 0 2437 1030"/>
                <a:gd name="T149" fmla="*/ T148 w 12426"/>
                <a:gd name="T150" fmla="+- 0 26419 16748"/>
                <a:gd name="T151" fmla="*/ 26419 h 14120"/>
                <a:gd name="T152" fmla="+- 0 2426 1030"/>
                <a:gd name="T153" fmla="*/ T152 w 12426"/>
                <a:gd name="T154" fmla="+- 0 26024 16748"/>
                <a:gd name="T155" fmla="*/ 26024 h 14120"/>
                <a:gd name="T156" fmla="+- 0 3122 1030"/>
                <a:gd name="T157" fmla="*/ T156 w 12426"/>
                <a:gd name="T158" fmla="+- 0 23355 16748"/>
                <a:gd name="T159" fmla="*/ 23355 h 14120"/>
                <a:gd name="T160" fmla="+- 0 3275 1030"/>
                <a:gd name="T161" fmla="*/ T160 w 12426"/>
                <a:gd name="T162" fmla="+- 0 22986 16748"/>
                <a:gd name="T163" fmla="*/ 22986 h 14120"/>
                <a:gd name="T164" fmla="+- 0 3515 1030"/>
                <a:gd name="T165" fmla="*/ T164 w 12426"/>
                <a:gd name="T166" fmla="+- 0 22674 16748"/>
                <a:gd name="T167" fmla="*/ 22674 h 14120"/>
                <a:gd name="T168" fmla="+- 0 3826 1030"/>
                <a:gd name="T169" fmla="*/ T168 w 12426"/>
                <a:gd name="T170" fmla="+- 0 22435 16748"/>
                <a:gd name="T171" fmla="*/ 22435 h 14120"/>
                <a:gd name="T172" fmla="+- 0 4196 1030"/>
                <a:gd name="T173" fmla="*/ T172 w 12426"/>
                <a:gd name="T174" fmla="+- 0 22281 16748"/>
                <a:gd name="T175" fmla="*/ 22281 h 14120"/>
                <a:gd name="T176" fmla="+- 0 6785 1030"/>
                <a:gd name="T177" fmla="*/ T176 w 12426"/>
                <a:gd name="T178" fmla="+- 0 21596 16748"/>
                <a:gd name="T179" fmla="*/ 21596 h 14120"/>
                <a:gd name="T180" fmla="+- 0 6416 1030"/>
                <a:gd name="T181" fmla="*/ T180 w 12426"/>
                <a:gd name="T182" fmla="+- 0 23355 16748"/>
                <a:gd name="T183" fmla="*/ 23355 h 14120"/>
                <a:gd name="T184" fmla="+- 0 6537 1030"/>
                <a:gd name="T185" fmla="*/ T184 w 12426"/>
                <a:gd name="T186" fmla="+- 0 23728 16748"/>
                <a:gd name="T187" fmla="*/ 23728 h 14120"/>
                <a:gd name="T188" fmla="+- 0 9616 1030"/>
                <a:gd name="T189" fmla="*/ T188 w 12426"/>
                <a:gd name="T190" fmla="+- 0 27702 16748"/>
                <a:gd name="T191" fmla="*/ 27702 h 14120"/>
                <a:gd name="T192" fmla="+- 0 9463 1030"/>
                <a:gd name="T193" fmla="*/ T192 w 12426"/>
                <a:gd name="T194" fmla="+- 0 28071 16748"/>
                <a:gd name="T195" fmla="*/ 28071 h 14120"/>
                <a:gd name="T196" fmla="+- 0 9223 1030"/>
                <a:gd name="T197" fmla="*/ T196 w 12426"/>
                <a:gd name="T198" fmla="+- 0 28383 16748"/>
                <a:gd name="T199" fmla="*/ 28383 h 14120"/>
                <a:gd name="T200" fmla="+- 0 8912 1030"/>
                <a:gd name="T201" fmla="*/ T200 w 12426"/>
                <a:gd name="T202" fmla="+- 0 28622 16748"/>
                <a:gd name="T203" fmla="*/ 28622 h 14120"/>
                <a:gd name="T204" fmla="+- 0 8542 1030"/>
                <a:gd name="T205" fmla="*/ T204 w 12426"/>
                <a:gd name="T206" fmla="+- 0 28776 16748"/>
                <a:gd name="T207" fmla="*/ 28776 h 14120"/>
                <a:gd name="T208" fmla="+- 0 10068 1030"/>
                <a:gd name="T209" fmla="*/ T208 w 12426"/>
                <a:gd name="T210" fmla="+- 0 29558 16748"/>
                <a:gd name="T211" fmla="*/ 29558 h 14120"/>
                <a:gd name="T212" fmla="+- 0 10359 1030"/>
                <a:gd name="T213" fmla="*/ T212 w 12426"/>
                <a:gd name="T214" fmla="+- 0 29296 16748"/>
                <a:gd name="T215" fmla="*/ 29296 h 14120"/>
                <a:gd name="T216" fmla="+- 0 10827 1030"/>
                <a:gd name="T217" fmla="*/ T216 w 12426"/>
                <a:gd name="T218" fmla="+- 0 27693 16748"/>
                <a:gd name="T219" fmla="*/ 27693 h 14120"/>
                <a:gd name="T220" fmla="+- 0 13412 1030"/>
                <a:gd name="T221" fmla="*/ T220 w 12426"/>
                <a:gd name="T222" fmla="+- 0 26038 16748"/>
                <a:gd name="T223" fmla="*/ 26038 h 14120"/>
                <a:gd name="T224" fmla="+- 0 13327 1030"/>
                <a:gd name="T225" fmla="*/ T224 w 12426"/>
                <a:gd name="T226" fmla="+- 0 16830 16748"/>
                <a:gd name="T227" fmla="*/ 16830 h 14120"/>
                <a:gd name="T228" fmla="+- 0 12944 1030"/>
                <a:gd name="T229" fmla="*/ T228 w 12426"/>
                <a:gd name="T230" fmla="+- 0 16748 16748"/>
                <a:gd name="T231" fmla="*/ 16748 h 14120"/>
                <a:gd name="T232" fmla="+- 0 12014 1030"/>
                <a:gd name="T233" fmla="*/ T232 w 12426"/>
                <a:gd name="T234" fmla="+- 0 18188 16748"/>
                <a:gd name="T235" fmla="*/ 18188 h 14120"/>
                <a:gd name="T236" fmla="+- 0 12410 1030"/>
                <a:gd name="T237" fmla="*/ T236 w 12426"/>
                <a:gd name="T238" fmla="+- 0 18136 16748"/>
                <a:gd name="T239" fmla="*/ 18136 h 14120"/>
                <a:gd name="T240" fmla="+- 0 12800 1030"/>
                <a:gd name="T241" fmla="*/ T240 w 12426"/>
                <a:gd name="T242" fmla="+- 0 18188 16748"/>
                <a:gd name="T243" fmla="*/ 18188 h 14120"/>
                <a:gd name="T244" fmla="+- 0 13164 1030"/>
                <a:gd name="T245" fmla="*/ T244 w 12426"/>
                <a:gd name="T246" fmla="+- 0 18338 16748"/>
                <a:gd name="T247" fmla="*/ 18338 h 14120"/>
                <a:gd name="T248" fmla="+- 0 13456 1030"/>
                <a:gd name="T249" fmla="*/ T248 w 12426"/>
                <a:gd name="T250" fmla="+- 0 18557 16748"/>
                <a:gd name="T251" fmla="*/ 18557 h 1412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  <a:cxn ang="0">
                  <a:pos x="T217" y="T219"/>
                </a:cxn>
                <a:cxn ang="0">
                  <a:pos x="T221" y="T223"/>
                </a:cxn>
                <a:cxn ang="0">
                  <a:pos x="T225" y="T227"/>
                </a:cxn>
                <a:cxn ang="0">
                  <a:pos x="T229" y="T231"/>
                </a:cxn>
                <a:cxn ang="0">
                  <a:pos x="T233" y="T235"/>
                </a:cxn>
                <a:cxn ang="0">
                  <a:pos x="T237" y="T239"/>
                </a:cxn>
                <a:cxn ang="0">
                  <a:pos x="T241" y="T243"/>
                </a:cxn>
                <a:cxn ang="0">
                  <a:pos x="T245" y="T247"/>
                </a:cxn>
                <a:cxn ang="0">
                  <a:pos x="T249" y="T251"/>
                </a:cxn>
              </a:cxnLst>
              <a:rect l="0" t="0" r="r" b="b"/>
              <a:pathLst>
                <a:path w="12426" h="14120">
                  <a:moveTo>
                    <a:pt x="7503" y="13239"/>
                  </a:moveTo>
                  <a:lnTo>
                    <a:pt x="6550" y="12286"/>
                  </a:lnTo>
                  <a:lnTo>
                    <a:pt x="5081" y="12679"/>
                  </a:lnTo>
                  <a:lnTo>
                    <a:pt x="5002" y="12698"/>
                  </a:lnTo>
                  <a:lnTo>
                    <a:pt x="4923" y="12713"/>
                  </a:lnTo>
                  <a:lnTo>
                    <a:pt x="4843" y="12723"/>
                  </a:lnTo>
                  <a:lnTo>
                    <a:pt x="4764" y="12729"/>
                  </a:lnTo>
                  <a:lnTo>
                    <a:pt x="4684" y="12731"/>
                  </a:lnTo>
                  <a:lnTo>
                    <a:pt x="4605" y="12729"/>
                  </a:lnTo>
                  <a:lnTo>
                    <a:pt x="4526" y="12723"/>
                  </a:lnTo>
                  <a:lnTo>
                    <a:pt x="4448" y="12712"/>
                  </a:lnTo>
                  <a:lnTo>
                    <a:pt x="4371" y="12698"/>
                  </a:lnTo>
                  <a:lnTo>
                    <a:pt x="4294" y="12679"/>
                  </a:lnTo>
                  <a:lnTo>
                    <a:pt x="4219" y="12657"/>
                  </a:lnTo>
                  <a:lnTo>
                    <a:pt x="4145" y="12631"/>
                  </a:lnTo>
                  <a:lnTo>
                    <a:pt x="4072" y="12601"/>
                  </a:lnTo>
                  <a:lnTo>
                    <a:pt x="4000" y="12567"/>
                  </a:lnTo>
                  <a:lnTo>
                    <a:pt x="3931" y="12529"/>
                  </a:lnTo>
                  <a:lnTo>
                    <a:pt x="3863" y="12488"/>
                  </a:lnTo>
                  <a:lnTo>
                    <a:pt x="3797" y="12443"/>
                  </a:lnTo>
                  <a:lnTo>
                    <a:pt x="3734" y="12394"/>
                  </a:lnTo>
                  <a:lnTo>
                    <a:pt x="3672" y="12342"/>
                  </a:lnTo>
                  <a:lnTo>
                    <a:pt x="3613" y="12286"/>
                  </a:lnTo>
                  <a:lnTo>
                    <a:pt x="2723" y="11396"/>
                  </a:lnTo>
                  <a:lnTo>
                    <a:pt x="1898" y="12222"/>
                  </a:lnTo>
                  <a:lnTo>
                    <a:pt x="3573" y="13897"/>
                  </a:lnTo>
                  <a:lnTo>
                    <a:pt x="3634" y="13951"/>
                  </a:lnTo>
                  <a:lnTo>
                    <a:pt x="3699" y="13998"/>
                  </a:lnTo>
                  <a:lnTo>
                    <a:pt x="3768" y="14038"/>
                  </a:lnTo>
                  <a:lnTo>
                    <a:pt x="3840" y="14070"/>
                  </a:lnTo>
                  <a:lnTo>
                    <a:pt x="3915" y="14095"/>
                  </a:lnTo>
                  <a:lnTo>
                    <a:pt x="3992" y="14111"/>
                  </a:lnTo>
                  <a:lnTo>
                    <a:pt x="4071" y="14119"/>
                  </a:lnTo>
                  <a:lnTo>
                    <a:pt x="4151" y="14120"/>
                  </a:lnTo>
                  <a:lnTo>
                    <a:pt x="4231" y="14111"/>
                  </a:lnTo>
                  <a:lnTo>
                    <a:pt x="4310" y="14095"/>
                  </a:lnTo>
                  <a:lnTo>
                    <a:pt x="7503" y="13239"/>
                  </a:lnTo>
                  <a:close/>
                  <a:moveTo>
                    <a:pt x="12426" y="8713"/>
                  </a:moveTo>
                  <a:lnTo>
                    <a:pt x="11936" y="8844"/>
                  </a:lnTo>
                  <a:lnTo>
                    <a:pt x="10467" y="9238"/>
                  </a:lnTo>
                  <a:lnTo>
                    <a:pt x="10388" y="9257"/>
                  </a:lnTo>
                  <a:lnTo>
                    <a:pt x="10309" y="9272"/>
                  </a:lnTo>
                  <a:lnTo>
                    <a:pt x="10243" y="9280"/>
                  </a:lnTo>
                  <a:lnTo>
                    <a:pt x="10653" y="7751"/>
                  </a:lnTo>
                  <a:lnTo>
                    <a:pt x="10670" y="7672"/>
                  </a:lnTo>
                  <a:lnTo>
                    <a:pt x="10678" y="7592"/>
                  </a:lnTo>
                  <a:lnTo>
                    <a:pt x="10678" y="7513"/>
                  </a:lnTo>
                  <a:lnTo>
                    <a:pt x="10670" y="7434"/>
                  </a:lnTo>
                  <a:lnTo>
                    <a:pt x="10653" y="7357"/>
                  </a:lnTo>
                  <a:lnTo>
                    <a:pt x="9238" y="7736"/>
                  </a:lnTo>
                  <a:lnTo>
                    <a:pt x="9256" y="7812"/>
                  </a:lnTo>
                  <a:lnTo>
                    <a:pt x="9271" y="7890"/>
                  </a:lnTo>
                  <a:lnTo>
                    <a:pt x="9281" y="7968"/>
                  </a:lnTo>
                  <a:lnTo>
                    <a:pt x="9287" y="8047"/>
                  </a:lnTo>
                  <a:lnTo>
                    <a:pt x="9290" y="8126"/>
                  </a:lnTo>
                  <a:lnTo>
                    <a:pt x="9288" y="8205"/>
                  </a:lnTo>
                  <a:lnTo>
                    <a:pt x="9282" y="8285"/>
                  </a:lnTo>
                  <a:lnTo>
                    <a:pt x="9271" y="8364"/>
                  </a:lnTo>
                  <a:lnTo>
                    <a:pt x="9257" y="8443"/>
                  </a:lnTo>
                  <a:lnTo>
                    <a:pt x="9238" y="8522"/>
                  </a:lnTo>
                  <a:lnTo>
                    <a:pt x="9122" y="8955"/>
                  </a:lnTo>
                  <a:lnTo>
                    <a:pt x="9120" y="8953"/>
                  </a:lnTo>
                  <a:lnTo>
                    <a:pt x="9059" y="8901"/>
                  </a:lnTo>
                  <a:lnTo>
                    <a:pt x="9000" y="8845"/>
                  </a:lnTo>
                  <a:lnTo>
                    <a:pt x="8110" y="7955"/>
                  </a:lnTo>
                  <a:lnTo>
                    <a:pt x="7219" y="7065"/>
                  </a:lnTo>
                  <a:lnTo>
                    <a:pt x="7164" y="7006"/>
                  </a:lnTo>
                  <a:lnTo>
                    <a:pt x="7111" y="6944"/>
                  </a:lnTo>
                  <a:lnTo>
                    <a:pt x="7063" y="6881"/>
                  </a:lnTo>
                  <a:lnTo>
                    <a:pt x="7018" y="6815"/>
                  </a:lnTo>
                  <a:lnTo>
                    <a:pt x="6976" y="6747"/>
                  </a:lnTo>
                  <a:lnTo>
                    <a:pt x="6939" y="6678"/>
                  </a:lnTo>
                  <a:lnTo>
                    <a:pt x="6905" y="6606"/>
                  </a:lnTo>
                  <a:lnTo>
                    <a:pt x="6875" y="6534"/>
                  </a:lnTo>
                  <a:lnTo>
                    <a:pt x="6849" y="6459"/>
                  </a:lnTo>
                  <a:lnTo>
                    <a:pt x="6826" y="6384"/>
                  </a:lnTo>
                  <a:lnTo>
                    <a:pt x="6808" y="6307"/>
                  </a:lnTo>
                  <a:lnTo>
                    <a:pt x="6794" y="6230"/>
                  </a:lnTo>
                  <a:lnTo>
                    <a:pt x="6783" y="6152"/>
                  </a:lnTo>
                  <a:lnTo>
                    <a:pt x="6777" y="6073"/>
                  </a:lnTo>
                  <a:lnTo>
                    <a:pt x="6775" y="5994"/>
                  </a:lnTo>
                  <a:lnTo>
                    <a:pt x="6777" y="5915"/>
                  </a:lnTo>
                  <a:lnTo>
                    <a:pt x="6783" y="5835"/>
                  </a:lnTo>
                  <a:lnTo>
                    <a:pt x="6793" y="5756"/>
                  </a:lnTo>
                  <a:lnTo>
                    <a:pt x="6808" y="5676"/>
                  </a:lnTo>
                  <a:lnTo>
                    <a:pt x="6826" y="5597"/>
                  </a:lnTo>
                  <a:lnTo>
                    <a:pt x="6942" y="5165"/>
                  </a:lnTo>
                  <a:lnTo>
                    <a:pt x="6944" y="5167"/>
                  </a:lnTo>
                  <a:lnTo>
                    <a:pt x="7006" y="5219"/>
                  </a:lnTo>
                  <a:lnTo>
                    <a:pt x="7065" y="5275"/>
                  </a:lnTo>
                  <a:lnTo>
                    <a:pt x="7955" y="6165"/>
                  </a:lnTo>
                  <a:lnTo>
                    <a:pt x="8845" y="7055"/>
                  </a:lnTo>
                  <a:lnTo>
                    <a:pt x="8901" y="7114"/>
                  </a:lnTo>
                  <a:lnTo>
                    <a:pt x="8953" y="7175"/>
                  </a:lnTo>
                  <a:lnTo>
                    <a:pt x="9002" y="7239"/>
                  </a:lnTo>
                  <a:lnTo>
                    <a:pt x="9047" y="7305"/>
                  </a:lnTo>
                  <a:lnTo>
                    <a:pt x="9088" y="7372"/>
                  </a:lnTo>
                  <a:lnTo>
                    <a:pt x="9125" y="7442"/>
                  </a:lnTo>
                  <a:lnTo>
                    <a:pt x="9159" y="7513"/>
                  </a:lnTo>
                  <a:lnTo>
                    <a:pt x="9189" y="7586"/>
                  </a:lnTo>
                  <a:lnTo>
                    <a:pt x="9215" y="7660"/>
                  </a:lnTo>
                  <a:lnTo>
                    <a:pt x="9238" y="7736"/>
                  </a:lnTo>
                  <a:lnTo>
                    <a:pt x="10653" y="7357"/>
                  </a:lnTo>
                  <a:lnTo>
                    <a:pt x="10629" y="7281"/>
                  </a:lnTo>
                  <a:lnTo>
                    <a:pt x="10597" y="7209"/>
                  </a:lnTo>
                  <a:lnTo>
                    <a:pt x="10557" y="7140"/>
                  </a:lnTo>
                  <a:lnTo>
                    <a:pt x="10510" y="7075"/>
                  </a:lnTo>
                  <a:lnTo>
                    <a:pt x="10456" y="7015"/>
                  </a:lnTo>
                  <a:lnTo>
                    <a:pt x="8780" y="5339"/>
                  </a:lnTo>
                  <a:lnTo>
                    <a:pt x="7294" y="3853"/>
                  </a:lnTo>
                  <a:lnTo>
                    <a:pt x="7478" y="3166"/>
                  </a:lnTo>
                  <a:lnTo>
                    <a:pt x="7501" y="3088"/>
                  </a:lnTo>
                  <a:lnTo>
                    <a:pt x="7528" y="3012"/>
                  </a:lnTo>
                  <a:lnTo>
                    <a:pt x="7559" y="2938"/>
                  </a:lnTo>
                  <a:lnTo>
                    <a:pt x="7593" y="2866"/>
                  </a:lnTo>
                  <a:lnTo>
                    <a:pt x="7631" y="2797"/>
                  </a:lnTo>
                  <a:lnTo>
                    <a:pt x="7673" y="2729"/>
                  </a:lnTo>
                  <a:lnTo>
                    <a:pt x="7718" y="2664"/>
                  </a:lnTo>
                  <a:lnTo>
                    <a:pt x="7766" y="2602"/>
                  </a:lnTo>
                  <a:lnTo>
                    <a:pt x="7817" y="2542"/>
                  </a:lnTo>
                  <a:lnTo>
                    <a:pt x="7871" y="2485"/>
                  </a:lnTo>
                  <a:lnTo>
                    <a:pt x="7928" y="2431"/>
                  </a:lnTo>
                  <a:lnTo>
                    <a:pt x="7988" y="2380"/>
                  </a:lnTo>
                  <a:lnTo>
                    <a:pt x="8050" y="2332"/>
                  </a:lnTo>
                  <a:lnTo>
                    <a:pt x="8115" y="2287"/>
                  </a:lnTo>
                  <a:lnTo>
                    <a:pt x="8183" y="2245"/>
                  </a:lnTo>
                  <a:lnTo>
                    <a:pt x="8252" y="2207"/>
                  </a:lnTo>
                  <a:lnTo>
                    <a:pt x="8324" y="2173"/>
                  </a:lnTo>
                  <a:lnTo>
                    <a:pt x="8398" y="2142"/>
                  </a:lnTo>
                  <a:lnTo>
                    <a:pt x="8474" y="2115"/>
                  </a:lnTo>
                  <a:lnTo>
                    <a:pt x="8552" y="2092"/>
                  </a:lnTo>
                  <a:lnTo>
                    <a:pt x="9514" y="1834"/>
                  </a:lnTo>
                  <a:lnTo>
                    <a:pt x="8561" y="881"/>
                  </a:lnTo>
                  <a:lnTo>
                    <a:pt x="7177" y="1252"/>
                  </a:lnTo>
                  <a:lnTo>
                    <a:pt x="7100" y="1277"/>
                  </a:lnTo>
                  <a:lnTo>
                    <a:pt x="7027" y="1309"/>
                  </a:lnTo>
                  <a:lnTo>
                    <a:pt x="6958" y="1349"/>
                  </a:lnTo>
                  <a:lnTo>
                    <a:pt x="6894" y="1396"/>
                  </a:lnTo>
                  <a:lnTo>
                    <a:pt x="6835" y="1449"/>
                  </a:lnTo>
                  <a:lnTo>
                    <a:pt x="6782" y="1508"/>
                  </a:lnTo>
                  <a:lnTo>
                    <a:pt x="6736" y="1572"/>
                  </a:lnTo>
                  <a:lnTo>
                    <a:pt x="6696" y="1640"/>
                  </a:lnTo>
                  <a:lnTo>
                    <a:pt x="6663" y="1714"/>
                  </a:lnTo>
                  <a:lnTo>
                    <a:pt x="6638" y="1791"/>
                  </a:lnTo>
                  <a:lnTo>
                    <a:pt x="6267" y="3175"/>
                  </a:lnTo>
                  <a:lnTo>
                    <a:pt x="6175" y="3518"/>
                  </a:lnTo>
                  <a:lnTo>
                    <a:pt x="3175" y="4322"/>
                  </a:lnTo>
                  <a:lnTo>
                    <a:pt x="1791" y="4693"/>
                  </a:lnTo>
                  <a:lnTo>
                    <a:pt x="1714" y="4718"/>
                  </a:lnTo>
                  <a:lnTo>
                    <a:pt x="1640" y="4751"/>
                  </a:lnTo>
                  <a:lnTo>
                    <a:pt x="1571" y="4791"/>
                  </a:lnTo>
                  <a:lnTo>
                    <a:pt x="1507" y="4837"/>
                  </a:lnTo>
                  <a:lnTo>
                    <a:pt x="1449" y="4890"/>
                  </a:lnTo>
                  <a:lnTo>
                    <a:pt x="1396" y="4949"/>
                  </a:lnTo>
                  <a:lnTo>
                    <a:pt x="1349" y="5013"/>
                  </a:lnTo>
                  <a:lnTo>
                    <a:pt x="1309" y="5082"/>
                  </a:lnTo>
                  <a:lnTo>
                    <a:pt x="1277" y="5155"/>
                  </a:lnTo>
                  <a:lnTo>
                    <a:pt x="1251" y="5232"/>
                  </a:lnTo>
                  <a:lnTo>
                    <a:pt x="881" y="6616"/>
                  </a:lnTo>
                  <a:lnTo>
                    <a:pt x="25" y="9810"/>
                  </a:lnTo>
                  <a:lnTo>
                    <a:pt x="8" y="9889"/>
                  </a:lnTo>
                  <a:lnTo>
                    <a:pt x="0" y="9969"/>
                  </a:lnTo>
                  <a:lnTo>
                    <a:pt x="0" y="10048"/>
                  </a:lnTo>
                  <a:lnTo>
                    <a:pt x="8" y="10127"/>
                  </a:lnTo>
                  <a:lnTo>
                    <a:pt x="25" y="10204"/>
                  </a:lnTo>
                  <a:lnTo>
                    <a:pt x="1141" y="9905"/>
                  </a:lnTo>
                  <a:lnTo>
                    <a:pt x="25" y="10204"/>
                  </a:lnTo>
                  <a:lnTo>
                    <a:pt x="49" y="10280"/>
                  </a:lnTo>
                  <a:lnTo>
                    <a:pt x="81" y="10352"/>
                  </a:lnTo>
                  <a:lnTo>
                    <a:pt x="121" y="10421"/>
                  </a:lnTo>
                  <a:lnTo>
                    <a:pt x="168" y="10486"/>
                  </a:lnTo>
                  <a:lnTo>
                    <a:pt x="222" y="10546"/>
                  </a:lnTo>
                  <a:lnTo>
                    <a:pt x="1898" y="12222"/>
                  </a:lnTo>
                  <a:lnTo>
                    <a:pt x="2723" y="11396"/>
                  </a:lnTo>
                  <a:lnTo>
                    <a:pt x="1833" y="10506"/>
                  </a:lnTo>
                  <a:lnTo>
                    <a:pt x="1777" y="10447"/>
                  </a:lnTo>
                  <a:lnTo>
                    <a:pt x="1725" y="10386"/>
                  </a:lnTo>
                  <a:lnTo>
                    <a:pt x="1676" y="10322"/>
                  </a:lnTo>
                  <a:lnTo>
                    <a:pt x="1631" y="10256"/>
                  </a:lnTo>
                  <a:lnTo>
                    <a:pt x="1590" y="10189"/>
                  </a:lnTo>
                  <a:lnTo>
                    <a:pt x="1553" y="10119"/>
                  </a:lnTo>
                  <a:lnTo>
                    <a:pt x="1519" y="10048"/>
                  </a:lnTo>
                  <a:lnTo>
                    <a:pt x="1489" y="9975"/>
                  </a:lnTo>
                  <a:lnTo>
                    <a:pt x="1462" y="9901"/>
                  </a:lnTo>
                  <a:lnTo>
                    <a:pt x="1440" y="9825"/>
                  </a:lnTo>
                  <a:lnTo>
                    <a:pt x="1422" y="9749"/>
                  </a:lnTo>
                  <a:lnTo>
                    <a:pt x="1407" y="9671"/>
                  </a:lnTo>
                  <a:lnTo>
                    <a:pt x="1397" y="9593"/>
                  </a:lnTo>
                  <a:lnTo>
                    <a:pt x="1391" y="9514"/>
                  </a:lnTo>
                  <a:lnTo>
                    <a:pt x="1388" y="9435"/>
                  </a:lnTo>
                  <a:lnTo>
                    <a:pt x="1390" y="9356"/>
                  </a:lnTo>
                  <a:lnTo>
                    <a:pt x="1396" y="9276"/>
                  </a:lnTo>
                  <a:lnTo>
                    <a:pt x="1407" y="9197"/>
                  </a:lnTo>
                  <a:lnTo>
                    <a:pt x="1421" y="9118"/>
                  </a:lnTo>
                  <a:lnTo>
                    <a:pt x="1440" y="9039"/>
                  </a:lnTo>
                  <a:lnTo>
                    <a:pt x="1834" y="7570"/>
                  </a:lnTo>
                  <a:lnTo>
                    <a:pt x="2092" y="6607"/>
                  </a:lnTo>
                  <a:lnTo>
                    <a:pt x="2115" y="6529"/>
                  </a:lnTo>
                  <a:lnTo>
                    <a:pt x="2142" y="6454"/>
                  </a:lnTo>
                  <a:lnTo>
                    <a:pt x="2173" y="6380"/>
                  </a:lnTo>
                  <a:lnTo>
                    <a:pt x="2207" y="6308"/>
                  </a:lnTo>
                  <a:lnTo>
                    <a:pt x="2245" y="6238"/>
                  </a:lnTo>
                  <a:lnTo>
                    <a:pt x="2287" y="6171"/>
                  </a:lnTo>
                  <a:lnTo>
                    <a:pt x="2331" y="6106"/>
                  </a:lnTo>
                  <a:lnTo>
                    <a:pt x="2379" y="6043"/>
                  </a:lnTo>
                  <a:lnTo>
                    <a:pt x="2431" y="5983"/>
                  </a:lnTo>
                  <a:lnTo>
                    <a:pt x="2485" y="5926"/>
                  </a:lnTo>
                  <a:lnTo>
                    <a:pt x="2542" y="5872"/>
                  </a:lnTo>
                  <a:lnTo>
                    <a:pt x="2602" y="5821"/>
                  </a:lnTo>
                  <a:lnTo>
                    <a:pt x="2664" y="5773"/>
                  </a:lnTo>
                  <a:lnTo>
                    <a:pt x="2729" y="5728"/>
                  </a:lnTo>
                  <a:lnTo>
                    <a:pt x="2796" y="5687"/>
                  </a:lnTo>
                  <a:lnTo>
                    <a:pt x="2866" y="5649"/>
                  </a:lnTo>
                  <a:lnTo>
                    <a:pt x="2938" y="5614"/>
                  </a:lnTo>
                  <a:lnTo>
                    <a:pt x="3012" y="5583"/>
                  </a:lnTo>
                  <a:lnTo>
                    <a:pt x="3088" y="5556"/>
                  </a:lnTo>
                  <a:lnTo>
                    <a:pt x="3166" y="5533"/>
                  </a:lnTo>
                  <a:lnTo>
                    <a:pt x="4128" y="5275"/>
                  </a:lnTo>
                  <a:lnTo>
                    <a:pt x="5597" y="4881"/>
                  </a:lnTo>
                  <a:lnTo>
                    <a:pt x="5676" y="4863"/>
                  </a:lnTo>
                  <a:lnTo>
                    <a:pt x="5755" y="4848"/>
                  </a:lnTo>
                  <a:lnTo>
                    <a:pt x="5821" y="4840"/>
                  </a:lnTo>
                  <a:lnTo>
                    <a:pt x="5411" y="6368"/>
                  </a:lnTo>
                  <a:lnTo>
                    <a:pt x="5394" y="6448"/>
                  </a:lnTo>
                  <a:lnTo>
                    <a:pt x="5386" y="6527"/>
                  </a:lnTo>
                  <a:lnTo>
                    <a:pt x="5386" y="6607"/>
                  </a:lnTo>
                  <a:lnTo>
                    <a:pt x="5395" y="6686"/>
                  </a:lnTo>
                  <a:lnTo>
                    <a:pt x="5411" y="6763"/>
                  </a:lnTo>
                  <a:lnTo>
                    <a:pt x="5436" y="6838"/>
                  </a:lnTo>
                  <a:lnTo>
                    <a:pt x="5468" y="6911"/>
                  </a:lnTo>
                  <a:lnTo>
                    <a:pt x="5507" y="6980"/>
                  </a:lnTo>
                  <a:lnTo>
                    <a:pt x="5554" y="7045"/>
                  </a:lnTo>
                  <a:lnTo>
                    <a:pt x="5609" y="7105"/>
                  </a:lnTo>
                  <a:lnTo>
                    <a:pt x="7284" y="8780"/>
                  </a:lnTo>
                  <a:lnTo>
                    <a:pt x="8770" y="10267"/>
                  </a:lnTo>
                  <a:lnTo>
                    <a:pt x="8586" y="10954"/>
                  </a:lnTo>
                  <a:lnTo>
                    <a:pt x="8563" y="11032"/>
                  </a:lnTo>
                  <a:lnTo>
                    <a:pt x="8536" y="11107"/>
                  </a:lnTo>
                  <a:lnTo>
                    <a:pt x="8506" y="11181"/>
                  </a:lnTo>
                  <a:lnTo>
                    <a:pt x="8471" y="11253"/>
                  </a:lnTo>
                  <a:lnTo>
                    <a:pt x="8433" y="11323"/>
                  </a:lnTo>
                  <a:lnTo>
                    <a:pt x="8391" y="11390"/>
                  </a:lnTo>
                  <a:lnTo>
                    <a:pt x="8347" y="11455"/>
                  </a:lnTo>
                  <a:lnTo>
                    <a:pt x="8299" y="11518"/>
                  </a:lnTo>
                  <a:lnTo>
                    <a:pt x="8247" y="11578"/>
                  </a:lnTo>
                  <a:lnTo>
                    <a:pt x="8193" y="11635"/>
                  </a:lnTo>
                  <a:lnTo>
                    <a:pt x="8136" y="11689"/>
                  </a:lnTo>
                  <a:lnTo>
                    <a:pt x="8076" y="11740"/>
                  </a:lnTo>
                  <a:lnTo>
                    <a:pt x="8014" y="11788"/>
                  </a:lnTo>
                  <a:lnTo>
                    <a:pt x="7949" y="11833"/>
                  </a:lnTo>
                  <a:lnTo>
                    <a:pt x="7882" y="11874"/>
                  </a:lnTo>
                  <a:lnTo>
                    <a:pt x="7812" y="11912"/>
                  </a:lnTo>
                  <a:lnTo>
                    <a:pt x="7740" y="11947"/>
                  </a:lnTo>
                  <a:lnTo>
                    <a:pt x="7666" y="11978"/>
                  </a:lnTo>
                  <a:lnTo>
                    <a:pt x="7590" y="12005"/>
                  </a:lnTo>
                  <a:lnTo>
                    <a:pt x="7512" y="12028"/>
                  </a:lnTo>
                  <a:lnTo>
                    <a:pt x="6550" y="12286"/>
                  </a:lnTo>
                  <a:lnTo>
                    <a:pt x="7503" y="13239"/>
                  </a:lnTo>
                  <a:lnTo>
                    <a:pt x="8887" y="12868"/>
                  </a:lnTo>
                  <a:lnTo>
                    <a:pt x="8964" y="12843"/>
                  </a:lnTo>
                  <a:lnTo>
                    <a:pt x="9038" y="12810"/>
                  </a:lnTo>
                  <a:lnTo>
                    <a:pt x="9107" y="12770"/>
                  </a:lnTo>
                  <a:lnTo>
                    <a:pt x="9171" y="12724"/>
                  </a:lnTo>
                  <a:lnTo>
                    <a:pt x="9229" y="12671"/>
                  </a:lnTo>
                  <a:lnTo>
                    <a:pt x="9282" y="12612"/>
                  </a:lnTo>
                  <a:lnTo>
                    <a:pt x="9329" y="12548"/>
                  </a:lnTo>
                  <a:lnTo>
                    <a:pt x="9369" y="12479"/>
                  </a:lnTo>
                  <a:lnTo>
                    <a:pt x="9401" y="12406"/>
                  </a:lnTo>
                  <a:lnTo>
                    <a:pt x="9427" y="12329"/>
                  </a:lnTo>
                  <a:lnTo>
                    <a:pt x="9797" y="10945"/>
                  </a:lnTo>
                  <a:lnTo>
                    <a:pt x="9889" y="10601"/>
                  </a:lnTo>
                  <a:lnTo>
                    <a:pt x="12426" y="9922"/>
                  </a:lnTo>
                  <a:lnTo>
                    <a:pt x="12426" y="9334"/>
                  </a:lnTo>
                  <a:lnTo>
                    <a:pt x="12382" y="9290"/>
                  </a:lnTo>
                  <a:lnTo>
                    <a:pt x="12426" y="9334"/>
                  </a:lnTo>
                  <a:lnTo>
                    <a:pt x="12426" y="8713"/>
                  </a:lnTo>
                  <a:close/>
                  <a:moveTo>
                    <a:pt x="12426" y="164"/>
                  </a:moveTo>
                  <a:lnTo>
                    <a:pt x="12366" y="121"/>
                  </a:lnTo>
                  <a:lnTo>
                    <a:pt x="12297" y="82"/>
                  </a:lnTo>
                  <a:lnTo>
                    <a:pt x="12224" y="49"/>
                  </a:lnTo>
                  <a:lnTo>
                    <a:pt x="12149" y="25"/>
                  </a:lnTo>
                  <a:lnTo>
                    <a:pt x="12072" y="9"/>
                  </a:lnTo>
                  <a:lnTo>
                    <a:pt x="11993" y="0"/>
                  </a:lnTo>
                  <a:lnTo>
                    <a:pt x="11914" y="0"/>
                  </a:lnTo>
                  <a:lnTo>
                    <a:pt x="11834" y="8"/>
                  </a:lnTo>
                  <a:lnTo>
                    <a:pt x="11754" y="25"/>
                  </a:lnTo>
                  <a:lnTo>
                    <a:pt x="8561" y="881"/>
                  </a:lnTo>
                  <a:lnTo>
                    <a:pt x="9514" y="1834"/>
                  </a:lnTo>
                  <a:lnTo>
                    <a:pt x="10984" y="1440"/>
                  </a:lnTo>
                  <a:lnTo>
                    <a:pt x="11062" y="1421"/>
                  </a:lnTo>
                  <a:lnTo>
                    <a:pt x="11142" y="1407"/>
                  </a:lnTo>
                  <a:lnTo>
                    <a:pt x="11221" y="1396"/>
                  </a:lnTo>
                  <a:lnTo>
                    <a:pt x="11301" y="1390"/>
                  </a:lnTo>
                  <a:lnTo>
                    <a:pt x="11380" y="1388"/>
                  </a:lnTo>
                  <a:lnTo>
                    <a:pt x="11459" y="1391"/>
                  </a:lnTo>
                  <a:lnTo>
                    <a:pt x="11538" y="1397"/>
                  </a:lnTo>
                  <a:lnTo>
                    <a:pt x="11616" y="1407"/>
                  </a:lnTo>
                  <a:lnTo>
                    <a:pt x="11694" y="1422"/>
                  </a:lnTo>
                  <a:lnTo>
                    <a:pt x="11770" y="1440"/>
                  </a:lnTo>
                  <a:lnTo>
                    <a:pt x="11845" y="1463"/>
                  </a:lnTo>
                  <a:lnTo>
                    <a:pt x="11920" y="1489"/>
                  </a:lnTo>
                  <a:lnTo>
                    <a:pt x="11993" y="1519"/>
                  </a:lnTo>
                  <a:lnTo>
                    <a:pt x="12064" y="1553"/>
                  </a:lnTo>
                  <a:lnTo>
                    <a:pt x="12134" y="1590"/>
                  </a:lnTo>
                  <a:lnTo>
                    <a:pt x="12201" y="1632"/>
                  </a:lnTo>
                  <a:lnTo>
                    <a:pt x="12267" y="1677"/>
                  </a:lnTo>
                  <a:lnTo>
                    <a:pt x="12331" y="1725"/>
                  </a:lnTo>
                  <a:lnTo>
                    <a:pt x="12392" y="1778"/>
                  </a:lnTo>
                  <a:lnTo>
                    <a:pt x="12426" y="1809"/>
                  </a:lnTo>
                  <a:lnTo>
                    <a:pt x="12426" y="164"/>
                  </a:lnTo>
                  <a:close/>
                </a:path>
              </a:pathLst>
            </a:custGeom>
            <a:solidFill>
              <a:srgbClr val="337B86">
                <a:alpha val="3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>
                <a:pattFill prst="pct5">
                  <a:fgClr>
                    <a:schemeClr val="tx1"/>
                  </a:fgClr>
                  <a:bgClr>
                    <a:schemeClr val="bg1"/>
                  </a:bgClr>
                </a:pattFill>
              </a:endParaRPr>
            </a:p>
          </p:txBody>
        </p:sp>
        <p:sp>
          <p:nvSpPr>
            <p:cNvPr id="52" name="AutoShape 79">
              <a:extLst>
                <a:ext uri="{FF2B5EF4-FFF2-40B4-BE49-F238E27FC236}">
                  <a16:creationId xmlns:a16="http://schemas.microsoft.com/office/drawing/2014/main" id="{70BA8CAF-39DE-AB30-BA82-047093184F9D}"/>
                </a:ext>
              </a:extLst>
            </p:cNvPr>
            <p:cNvSpPr>
              <a:spLocks/>
            </p:cNvSpPr>
            <p:nvPr/>
          </p:nvSpPr>
          <p:spPr bwMode="auto">
            <a:xfrm>
              <a:off x="6062" y="22671"/>
              <a:ext cx="7393" cy="8788"/>
            </a:xfrm>
            <a:custGeom>
              <a:avLst/>
              <a:gdLst>
                <a:gd name="T0" fmla="+- 0 9144 6063"/>
                <a:gd name="T1" fmla="*/ T0 w 7393"/>
                <a:gd name="T2" fmla="+- 0 30580 22672"/>
                <a:gd name="T3" fmla="*/ 30580 h 8788"/>
                <a:gd name="T4" fmla="+- 0 8816 6063"/>
                <a:gd name="T5" fmla="*/ T4 w 7393"/>
                <a:gd name="T6" fmla="+- 0 30580 22672"/>
                <a:gd name="T7" fmla="*/ 30580 h 8788"/>
                <a:gd name="T8" fmla="+- 0 8510 6063"/>
                <a:gd name="T9" fmla="*/ T8 w 7393"/>
                <a:gd name="T10" fmla="+- 0 30468 22672"/>
                <a:gd name="T11" fmla="*/ 30468 h 8788"/>
                <a:gd name="T12" fmla="+- 0 7759 6063"/>
                <a:gd name="T13" fmla="*/ T12 w 7393"/>
                <a:gd name="T14" fmla="+- 0 29763 22672"/>
                <a:gd name="T15" fmla="*/ 29763 h 8788"/>
                <a:gd name="T16" fmla="+- 0 7053 6063"/>
                <a:gd name="T17" fmla="*/ T16 w 7393"/>
                <a:gd name="T18" fmla="+- 0 29011 22672"/>
                <a:gd name="T19" fmla="*/ 29011 h 8788"/>
                <a:gd name="T20" fmla="+- 0 6079 6063"/>
                <a:gd name="T21" fmla="*/ T20 w 7393"/>
                <a:gd name="T22" fmla="+- 0 29021 22672"/>
                <a:gd name="T23" fmla="*/ 29021 h 8788"/>
                <a:gd name="T24" fmla="+- 0 6202 6063"/>
                <a:gd name="T25" fmla="*/ T24 w 7393"/>
                <a:gd name="T26" fmla="+- 0 29234 22672"/>
                <a:gd name="T27" fmla="*/ 29234 h 8788"/>
                <a:gd name="T28" fmla="+- 0 8387 6063"/>
                <a:gd name="T29" fmla="*/ T28 w 7393"/>
                <a:gd name="T30" fmla="+- 0 31396 22672"/>
                <a:gd name="T31" fmla="*/ 31396 h 8788"/>
                <a:gd name="T32" fmla="+- 0 8623 6063"/>
                <a:gd name="T33" fmla="*/ T32 w 7393"/>
                <a:gd name="T34" fmla="+- 0 31459 22672"/>
                <a:gd name="T35" fmla="*/ 31459 h 8788"/>
                <a:gd name="T36" fmla="+- 0 12695 6063"/>
                <a:gd name="T37" fmla="*/ T36 w 7393"/>
                <a:gd name="T38" fmla="+- 0 27248 22672"/>
                <a:gd name="T39" fmla="*/ 27248 h 8788"/>
                <a:gd name="T40" fmla="+- 0 12572 6063"/>
                <a:gd name="T41" fmla="*/ T40 w 7393"/>
                <a:gd name="T42" fmla="+- 0 27036 22672"/>
                <a:gd name="T43" fmla="*/ 27036 h 8788"/>
                <a:gd name="T44" fmla="+- 0 10744 6063"/>
                <a:gd name="T45" fmla="*/ T44 w 7393"/>
                <a:gd name="T46" fmla="+- 0 24560 22672"/>
                <a:gd name="T47" fmla="*/ 24560 h 8788"/>
                <a:gd name="T48" fmla="+- 0 10908 6063"/>
                <a:gd name="T49" fmla="*/ T48 w 7393"/>
                <a:gd name="T50" fmla="+- 0 24276 22672"/>
                <a:gd name="T51" fmla="*/ 24276 h 8788"/>
                <a:gd name="T52" fmla="+- 0 11157 6063"/>
                <a:gd name="T53" fmla="*/ T52 w 7393"/>
                <a:gd name="T54" fmla="+- 0 24067 22672"/>
                <a:gd name="T55" fmla="*/ 24067 h 8788"/>
                <a:gd name="T56" fmla="+- 0 11986 6063"/>
                <a:gd name="T57" fmla="*/ T56 w 7393"/>
                <a:gd name="T58" fmla="+- 0 23811 22672"/>
                <a:gd name="T59" fmla="*/ 23811 h 8788"/>
                <a:gd name="T60" fmla="+- 0 10416 6063"/>
                <a:gd name="T61" fmla="*/ T60 w 7393"/>
                <a:gd name="T62" fmla="+- 0 23496 22672"/>
                <a:gd name="T63" fmla="*/ 23496 h 8788"/>
                <a:gd name="T64" fmla="+- 0 10243 6063"/>
                <a:gd name="T65" fmla="*/ T64 w 7393"/>
                <a:gd name="T66" fmla="+- 0 23668 22672"/>
                <a:gd name="T67" fmla="*/ 23668 h 8788"/>
                <a:gd name="T68" fmla="+- 0 9907 6063"/>
                <a:gd name="T69" fmla="*/ T68 w 7393"/>
                <a:gd name="T70" fmla="+- 0 24859 22672"/>
                <a:gd name="T71" fmla="*/ 24859 h 8788"/>
                <a:gd name="T72" fmla="+- 0 7119 6063"/>
                <a:gd name="T73" fmla="*/ T72 w 7393"/>
                <a:gd name="T74" fmla="+- 0 25611 22672"/>
                <a:gd name="T75" fmla="*/ 25611 h 8788"/>
                <a:gd name="T76" fmla="+- 0 6925 6063"/>
                <a:gd name="T77" fmla="*/ T76 w 7393"/>
                <a:gd name="T78" fmla="+- 0 25759 22672"/>
                <a:gd name="T79" fmla="*/ 25759 h 8788"/>
                <a:gd name="T80" fmla="+- 0 6612 6063"/>
                <a:gd name="T81" fmla="*/ T80 w 7393"/>
                <a:gd name="T82" fmla="+- 0 26788 22672"/>
                <a:gd name="T83" fmla="*/ 26788 h 8788"/>
                <a:gd name="T84" fmla="+- 0 6067 6063"/>
                <a:gd name="T85" fmla="*/ T84 w 7393"/>
                <a:gd name="T86" fmla="+- 0 28961 22672"/>
                <a:gd name="T87" fmla="*/ 28961 h 8788"/>
                <a:gd name="T88" fmla="+- 0 6932 6063"/>
                <a:gd name="T89" fmla="*/ T88 w 7393"/>
                <a:gd name="T90" fmla="+- 0 28624 22672"/>
                <a:gd name="T91" fmla="*/ 28624 h 8788"/>
                <a:gd name="T92" fmla="+- 0 6960 6063"/>
                <a:gd name="T93" fmla="*/ T92 w 7393"/>
                <a:gd name="T94" fmla="+- 0 28296 22672"/>
                <a:gd name="T95" fmla="*/ 28296 h 8788"/>
                <a:gd name="T96" fmla="+- 0 7423 6063"/>
                <a:gd name="T97" fmla="*/ T96 w 7393"/>
                <a:gd name="T98" fmla="+- 0 26625 22672"/>
                <a:gd name="T99" fmla="*/ 26625 h 8788"/>
                <a:gd name="T100" fmla="+- 0 7610 6063"/>
                <a:gd name="T101" fmla="*/ T100 w 7393"/>
                <a:gd name="T102" fmla="+- 0 26358 22672"/>
                <a:gd name="T103" fmla="*/ 26358 h 8788"/>
                <a:gd name="T104" fmla="+- 0 7877 6063"/>
                <a:gd name="T105" fmla="*/ T104 w 7393"/>
                <a:gd name="T106" fmla="+- 0 26171 22672"/>
                <a:gd name="T107" fmla="*/ 26171 h 8788"/>
                <a:gd name="T108" fmla="+- 0 8633 6063"/>
                <a:gd name="T109" fmla="*/ T108 w 7393"/>
                <a:gd name="T110" fmla="+- 0 25953 22672"/>
                <a:gd name="T111" fmla="*/ 25953 h 8788"/>
                <a:gd name="T112" fmla="+- 0 9432 6063"/>
                <a:gd name="T113" fmla="*/ T112 w 7393"/>
                <a:gd name="T114" fmla="+- 0 26633 22672"/>
                <a:gd name="T115" fmla="*/ 26633 h 8788"/>
                <a:gd name="T116" fmla="+- 0 9432 6063"/>
                <a:gd name="T117" fmla="*/ T116 w 7393"/>
                <a:gd name="T118" fmla="+- 0 26879 22672"/>
                <a:gd name="T119" fmla="*/ 26879 h 8788"/>
                <a:gd name="T120" fmla="+- 0 10281 6063"/>
                <a:gd name="T121" fmla="*/ T120 w 7393"/>
                <a:gd name="T122" fmla="+- 0 26400 22672"/>
                <a:gd name="T123" fmla="*/ 26400 h 8788"/>
                <a:gd name="T124" fmla="+- 0 10385 6063"/>
                <a:gd name="T125" fmla="*/ T124 w 7393"/>
                <a:gd name="T126" fmla="+- 0 25885 22672"/>
                <a:gd name="T127" fmla="*/ 25885 h 8788"/>
                <a:gd name="T128" fmla="+- 0 11569 6063"/>
                <a:gd name="T129" fmla="*/ T128 w 7393"/>
                <a:gd name="T130" fmla="+- 0 27061 22672"/>
                <a:gd name="T131" fmla="*/ 27061 h 8788"/>
                <a:gd name="T132" fmla="+- 0 11758 6063"/>
                <a:gd name="T133" fmla="*/ T132 w 7393"/>
                <a:gd name="T134" fmla="+- 0 27331 22672"/>
                <a:gd name="T135" fmla="*/ 27331 h 8788"/>
                <a:gd name="T136" fmla="+- 0 13456 6063"/>
                <a:gd name="T137" fmla="*/ T136 w 7393"/>
                <a:gd name="T138" fmla="+- 0 28185 22672"/>
                <a:gd name="T139" fmla="*/ 28185 h 8788"/>
                <a:gd name="T140" fmla="+- 0 12695 6063"/>
                <a:gd name="T141" fmla="*/ T140 w 7393"/>
                <a:gd name="T142" fmla="+- 0 27494 22672"/>
                <a:gd name="T143" fmla="*/ 27494 h 8788"/>
                <a:gd name="T144" fmla="+- 0 12695 6063"/>
                <a:gd name="T145" fmla="*/ T144 w 7393"/>
                <a:gd name="T146" fmla="+- 0 27248 22672"/>
                <a:gd name="T147" fmla="*/ 27248 h 8788"/>
                <a:gd name="T148" fmla="+- 0 11846 6063"/>
                <a:gd name="T149" fmla="*/ T148 w 7393"/>
                <a:gd name="T150" fmla="+- 0 27727 22672"/>
                <a:gd name="T151" fmla="*/ 27727 h 8788"/>
                <a:gd name="T152" fmla="+- 0 11742 6063"/>
                <a:gd name="T153" fmla="*/ T152 w 7393"/>
                <a:gd name="T154" fmla="+- 0 28243 22672"/>
                <a:gd name="T155" fmla="*/ 28243 h 8788"/>
                <a:gd name="T156" fmla="+- 0 10558 6063"/>
                <a:gd name="T157" fmla="*/ T156 w 7393"/>
                <a:gd name="T158" fmla="+- 0 27067 22672"/>
                <a:gd name="T159" fmla="*/ 27067 h 8788"/>
                <a:gd name="T160" fmla="+- 0 10369 6063"/>
                <a:gd name="T161" fmla="*/ T160 w 7393"/>
                <a:gd name="T162" fmla="+- 0 26796 22672"/>
                <a:gd name="T163" fmla="*/ 26796 h 8788"/>
                <a:gd name="T164" fmla="+- 0 9452 6063"/>
                <a:gd name="T165" fmla="*/ T164 w 7393"/>
                <a:gd name="T166" fmla="+- 0 26937 22672"/>
                <a:gd name="T167" fmla="*/ 26937 h 8788"/>
                <a:gd name="T168" fmla="+- 0 10598 6063"/>
                <a:gd name="T169" fmla="*/ T168 w 7393"/>
                <a:gd name="T170" fmla="+- 0 28135 22672"/>
                <a:gd name="T171" fmla="*/ 28135 h 8788"/>
                <a:gd name="T172" fmla="+- 0 11351 6063"/>
                <a:gd name="T173" fmla="*/ T172 w 7393"/>
                <a:gd name="T174" fmla="+- 0 29644 22672"/>
                <a:gd name="T175" fmla="*/ 29644 h 8788"/>
                <a:gd name="T176" fmla="+- 0 11164 6063"/>
                <a:gd name="T177" fmla="*/ T176 w 7393"/>
                <a:gd name="T178" fmla="+- 0 29912 22672"/>
                <a:gd name="T179" fmla="*/ 29912 h 8788"/>
                <a:gd name="T180" fmla="+- 0 10897 6063"/>
                <a:gd name="T181" fmla="*/ T180 w 7393"/>
                <a:gd name="T182" fmla="+- 0 30099 22672"/>
                <a:gd name="T183" fmla="*/ 30099 h 8788"/>
                <a:gd name="T184" fmla="+- 0 10734 6063"/>
                <a:gd name="T185" fmla="*/ T184 w 7393"/>
                <a:gd name="T186" fmla="+- 0 30910 22672"/>
                <a:gd name="T187" fmla="*/ 30910 h 8788"/>
                <a:gd name="T188" fmla="+- 0 11763 6063"/>
                <a:gd name="T189" fmla="*/ T188 w 7393"/>
                <a:gd name="T190" fmla="+- 0 30597 22672"/>
                <a:gd name="T191" fmla="*/ 30597 h 8788"/>
                <a:gd name="T192" fmla="+- 0 11911 6063"/>
                <a:gd name="T193" fmla="*/ T192 w 7393"/>
                <a:gd name="T194" fmla="+- 0 30403 22672"/>
                <a:gd name="T195" fmla="*/ 30403 h 8788"/>
                <a:gd name="T196" fmla="+- 0 13456 6063"/>
                <a:gd name="T197" fmla="*/ T196 w 7393"/>
                <a:gd name="T198" fmla="+- 0 28937 22672"/>
                <a:gd name="T199" fmla="*/ 28937 h 8788"/>
                <a:gd name="T200" fmla="+- 0 13442 6063"/>
                <a:gd name="T201" fmla="*/ T200 w 7393"/>
                <a:gd name="T202" fmla="+- 0 22672 22672"/>
                <a:gd name="T203" fmla="*/ 22672 h 8788"/>
                <a:gd name="T204" fmla="+- 0 12901 6063"/>
                <a:gd name="T205" fmla="*/ T204 w 7393"/>
                <a:gd name="T206" fmla="+- 0 23565 22672"/>
                <a:gd name="T207" fmla="*/ 23565 h 8788"/>
                <a:gd name="T208" fmla="+- 0 13230 6063"/>
                <a:gd name="T209" fmla="*/ T208 w 7393"/>
                <a:gd name="T210" fmla="+- 0 23537 22672"/>
                <a:gd name="T211" fmla="*/ 23537 h 8788"/>
                <a:gd name="T212" fmla="+- 0 13456 6063"/>
                <a:gd name="T213" fmla="*/ T212 w 7393"/>
                <a:gd name="T214" fmla="+- 0 23586 22672"/>
                <a:gd name="T215" fmla="*/ 23586 h 878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</a:cxnLst>
              <a:rect l="0" t="0" r="r" b="b"/>
              <a:pathLst>
                <a:path w="7393" h="8788">
                  <a:moveTo>
                    <a:pt x="4671" y="8238"/>
                  </a:moveTo>
                  <a:lnTo>
                    <a:pt x="4078" y="7645"/>
                  </a:lnTo>
                  <a:lnTo>
                    <a:pt x="3163" y="7890"/>
                  </a:lnTo>
                  <a:lnTo>
                    <a:pt x="3081" y="7908"/>
                  </a:lnTo>
                  <a:lnTo>
                    <a:pt x="2999" y="7919"/>
                  </a:lnTo>
                  <a:lnTo>
                    <a:pt x="2916" y="7922"/>
                  </a:lnTo>
                  <a:lnTo>
                    <a:pt x="2834" y="7918"/>
                  </a:lnTo>
                  <a:lnTo>
                    <a:pt x="2753" y="7908"/>
                  </a:lnTo>
                  <a:lnTo>
                    <a:pt x="2674" y="7890"/>
                  </a:lnTo>
                  <a:lnTo>
                    <a:pt x="2596" y="7865"/>
                  </a:lnTo>
                  <a:lnTo>
                    <a:pt x="2520" y="7834"/>
                  </a:lnTo>
                  <a:lnTo>
                    <a:pt x="2447" y="7796"/>
                  </a:lnTo>
                  <a:lnTo>
                    <a:pt x="2378" y="7752"/>
                  </a:lnTo>
                  <a:lnTo>
                    <a:pt x="2312" y="7702"/>
                  </a:lnTo>
                  <a:lnTo>
                    <a:pt x="2250" y="7645"/>
                  </a:lnTo>
                  <a:lnTo>
                    <a:pt x="1696" y="7091"/>
                  </a:lnTo>
                  <a:lnTo>
                    <a:pt x="1142" y="6537"/>
                  </a:lnTo>
                  <a:lnTo>
                    <a:pt x="1085" y="6475"/>
                  </a:lnTo>
                  <a:lnTo>
                    <a:pt x="1035" y="6409"/>
                  </a:lnTo>
                  <a:lnTo>
                    <a:pt x="990" y="6339"/>
                  </a:lnTo>
                  <a:lnTo>
                    <a:pt x="953" y="6267"/>
                  </a:lnTo>
                  <a:lnTo>
                    <a:pt x="922" y="6191"/>
                  </a:lnTo>
                  <a:lnTo>
                    <a:pt x="897" y="6113"/>
                  </a:lnTo>
                  <a:lnTo>
                    <a:pt x="16" y="6349"/>
                  </a:lnTo>
                  <a:lnTo>
                    <a:pt x="36" y="6407"/>
                  </a:lnTo>
                  <a:lnTo>
                    <a:pt x="63" y="6463"/>
                  </a:lnTo>
                  <a:lnTo>
                    <a:pt x="97" y="6515"/>
                  </a:lnTo>
                  <a:lnTo>
                    <a:pt x="139" y="6562"/>
                  </a:lnTo>
                  <a:lnTo>
                    <a:pt x="1182" y="7605"/>
                  </a:lnTo>
                  <a:lnTo>
                    <a:pt x="2225" y="8648"/>
                  </a:lnTo>
                  <a:lnTo>
                    <a:pt x="2272" y="8689"/>
                  </a:lnTo>
                  <a:lnTo>
                    <a:pt x="2324" y="8724"/>
                  </a:lnTo>
                  <a:lnTo>
                    <a:pt x="2379" y="8751"/>
                  </a:lnTo>
                  <a:lnTo>
                    <a:pt x="2438" y="8771"/>
                  </a:lnTo>
                  <a:lnTo>
                    <a:pt x="2498" y="8783"/>
                  </a:lnTo>
                  <a:lnTo>
                    <a:pt x="2560" y="8787"/>
                  </a:lnTo>
                  <a:lnTo>
                    <a:pt x="2622" y="8783"/>
                  </a:lnTo>
                  <a:lnTo>
                    <a:pt x="2683" y="8771"/>
                  </a:lnTo>
                  <a:lnTo>
                    <a:pt x="4671" y="8238"/>
                  </a:lnTo>
                  <a:close/>
                  <a:moveTo>
                    <a:pt x="6632" y="4576"/>
                  </a:moveTo>
                  <a:lnTo>
                    <a:pt x="6612" y="4518"/>
                  </a:lnTo>
                  <a:lnTo>
                    <a:pt x="6585" y="4463"/>
                  </a:lnTo>
                  <a:lnTo>
                    <a:pt x="6551" y="4411"/>
                  </a:lnTo>
                  <a:lnTo>
                    <a:pt x="6509" y="4364"/>
                  </a:lnTo>
                  <a:lnTo>
                    <a:pt x="5466" y="3321"/>
                  </a:lnTo>
                  <a:lnTo>
                    <a:pt x="4541" y="2395"/>
                  </a:lnTo>
                  <a:lnTo>
                    <a:pt x="4656" y="1968"/>
                  </a:lnTo>
                  <a:lnTo>
                    <a:pt x="4681" y="1888"/>
                  </a:lnTo>
                  <a:lnTo>
                    <a:pt x="4713" y="1811"/>
                  </a:lnTo>
                  <a:lnTo>
                    <a:pt x="4751" y="1738"/>
                  </a:lnTo>
                  <a:lnTo>
                    <a:pt x="4795" y="1669"/>
                  </a:lnTo>
                  <a:lnTo>
                    <a:pt x="4845" y="1604"/>
                  </a:lnTo>
                  <a:lnTo>
                    <a:pt x="4900" y="1544"/>
                  </a:lnTo>
                  <a:lnTo>
                    <a:pt x="4960" y="1489"/>
                  </a:lnTo>
                  <a:lnTo>
                    <a:pt x="5025" y="1439"/>
                  </a:lnTo>
                  <a:lnTo>
                    <a:pt x="5094" y="1395"/>
                  </a:lnTo>
                  <a:lnTo>
                    <a:pt x="5167" y="1356"/>
                  </a:lnTo>
                  <a:lnTo>
                    <a:pt x="5244" y="1324"/>
                  </a:lnTo>
                  <a:lnTo>
                    <a:pt x="5324" y="1299"/>
                  </a:lnTo>
                  <a:lnTo>
                    <a:pt x="5923" y="1139"/>
                  </a:lnTo>
                  <a:lnTo>
                    <a:pt x="5330" y="545"/>
                  </a:lnTo>
                  <a:lnTo>
                    <a:pt x="4468" y="776"/>
                  </a:lnTo>
                  <a:lnTo>
                    <a:pt x="4409" y="796"/>
                  </a:lnTo>
                  <a:lnTo>
                    <a:pt x="4353" y="824"/>
                  </a:lnTo>
                  <a:lnTo>
                    <a:pt x="4302" y="858"/>
                  </a:lnTo>
                  <a:lnTo>
                    <a:pt x="4255" y="899"/>
                  </a:lnTo>
                  <a:lnTo>
                    <a:pt x="4215" y="945"/>
                  </a:lnTo>
                  <a:lnTo>
                    <a:pt x="4180" y="996"/>
                  </a:lnTo>
                  <a:lnTo>
                    <a:pt x="4153" y="1052"/>
                  </a:lnTo>
                  <a:lnTo>
                    <a:pt x="4133" y="1112"/>
                  </a:lnTo>
                  <a:lnTo>
                    <a:pt x="3902" y="1973"/>
                  </a:lnTo>
                  <a:lnTo>
                    <a:pt x="3844" y="2187"/>
                  </a:lnTo>
                  <a:lnTo>
                    <a:pt x="1977" y="2687"/>
                  </a:lnTo>
                  <a:lnTo>
                    <a:pt x="1115" y="2918"/>
                  </a:lnTo>
                  <a:lnTo>
                    <a:pt x="1056" y="2939"/>
                  </a:lnTo>
                  <a:lnTo>
                    <a:pt x="1000" y="2966"/>
                  </a:lnTo>
                  <a:lnTo>
                    <a:pt x="949" y="3001"/>
                  </a:lnTo>
                  <a:lnTo>
                    <a:pt x="902" y="3041"/>
                  </a:lnTo>
                  <a:lnTo>
                    <a:pt x="862" y="3087"/>
                  </a:lnTo>
                  <a:lnTo>
                    <a:pt x="827" y="3139"/>
                  </a:lnTo>
                  <a:lnTo>
                    <a:pt x="800" y="3194"/>
                  </a:lnTo>
                  <a:lnTo>
                    <a:pt x="780" y="3254"/>
                  </a:lnTo>
                  <a:lnTo>
                    <a:pt x="549" y="4116"/>
                  </a:lnTo>
                  <a:lnTo>
                    <a:pt x="16" y="6103"/>
                  </a:lnTo>
                  <a:lnTo>
                    <a:pt x="4" y="6165"/>
                  </a:lnTo>
                  <a:lnTo>
                    <a:pt x="0" y="6227"/>
                  </a:lnTo>
                  <a:lnTo>
                    <a:pt x="4" y="6289"/>
                  </a:lnTo>
                  <a:lnTo>
                    <a:pt x="16" y="6349"/>
                  </a:lnTo>
                  <a:lnTo>
                    <a:pt x="897" y="6113"/>
                  </a:lnTo>
                  <a:lnTo>
                    <a:pt x="879" y="6033"/>
                  </a:lnTo>
                  <a:lnTo>
                    <a:pt x="869" y="5952"/>
                  </a:lnTo>
                  <a:lnTo>
                    <a:pt x="865" y="5870"/>
                  </a:lnTo>
                  <a:lnTo>
                    <a:pt x="868" y="5788"/>
                  </a:lnTo>
                  <a:lnTo>
                    <a:pt x="879" y="5706"/>
                  </a:lnTo>
                  <a:lnTo>
                    <a:pt x="897" y="5624"/>
                  </a:lnTo>
                  <a:lnTo>
                    <a:pt x="1142" y="4709"/>
                  </a:lnTo>
                  <a:lnTo>
                    <a:pt x="1303" y="4110"/>
                  </a:lnTo>
                  <a:lnTo>
                    <a:pt x="1328" y="4030"/>
                  </a:lnTo>
                  <a:lnTo>
                    <a:pt x="1360" y="3953"/>
                  </a:lnTo>
                  <a:lnTo>
                    <a:pt x="1398" y="3880"/>
                  </a:lnTo>
                  <a:lnTo>
                    <a:pt x="1442" y="3811"/>
                  </a:lnTo>
                  <a:lnTo>
                    <a:pt x="1492" y="3746"/>
                  </a:lnTo>
                  <a:lnTo>
                    <a:pt x="1547" y="3686"/>
                  </a:lnTo>
                  <a:lnTo>
                    <a:pt x="1607" y="3631"/>
                  </a:lnTo>
                  <a:lnTo>
                    <a:pt x="1672" y="3581"/>
                  </a:lnTo>
                  <a:lnTo>
                    <a:pt x="1741" y="3537"/>
                  </a:lnTo>
                  <a:lnTo>
                    <a:pt x="1814" y="3499"/>
                  </a:lnTo>
                  <a:lnTo>
                    <a:pt x="1891" y="3467"/>
                  </a:lnTo>
                  <a:lnTo>
                    <a:pt x="1971" y="3441"/>
                  </a:lnTo>
                  <a:lnTo>
                    <a:pt x="2570" y="3281"/>
                  </a:lnTo>
                  <a:lnTo>
                    <a:pt x="3485" y="3036"/>
                  </a:lnTo>
                  <a:lnTo>
                    <a:pt x="3567" y="3018"/>
                  </a:lnTo>
                  <a:lnTo>
                    <a:pt x="3624" y="3010"/>
                  </a:lnTo>
                  <a:lnTo>
                    <a:pt x="3369" y="3961"/>
                  </a:lnTo>
                  <a:lnTo>
                    <a:pt x="3357" y="4023"/>
                  </a:lnTo>
                  <a:lnTo>
                    <a:pt x="3353" y="4085"/>
                  </a:lnTo>
                  <a:lnTo>
                    <a:pt x="3357" y="4147"/>
                  </a:lnTo>
                  <a:lnTo>
                    <a:pt x="3369" y="4207"/>
                  </a:lnTo>
                  <a:lnTo>
                    <a:pt x="4250" y="3971"/>
                  </a:lnTo>
                  <a:lnTo>
                    <a:pt x="4232" y="3891"/>
                  </a:lnTo>
                  <a:lnTo>
                    <a:pt x="4221" y="3810"/>
                  </a:lnTo>
                  <a:lnTo>
                    <a:pt x="4218" y="3728"/>
                  </a:lnTo>
                  <a:lnTo>
                    <a:pt x="4221" y="3646"/>
                  </a:lnTo>
                  <a:lnTo>
                    <a:pt x="4232" y="3563"/>
                  </a:lnTo>
                  <a:lnTo>
                    <a:pt x="4250" y="3481"/>
                  </a:lnTo>
                  <a:lnTo>
                    <a:pt x="4322" y="3213"/>
                  </a:lnTo>
                  <a:lnTo>
                    <a:pt x="4336" y="3224"/>
                  </a:lnTo>
                  <a:lnTo>
                    <a:pt x="4398" y="3280"/>
                  </a:lnTo>
                  <a:lnTo>
                    <a:pt x="4952" y="3835"/>
                  </a:lnTo>
                  <a:lnTo>
                    <a:pt x="5506" y="4389"/>
                  </a:lnTo>
                  <a:lnTo>
                    <a:pt x="5563" y="4451"/>
                  </a:lnTo>
                  <a:lnTo>
                    <a:pt x="5614" y="4517"/>
                  </a:lnTo>
                  <a:lnTo>
                    <a:pt x="5658" y="4586"/>
                  </a:lnTo>
                  <a:lnTo>
                    <a:pt x="5695" y="4659"/>
                  </a:lnTo>
                  <a:lnTo>
                    <a:pt x="5727" y="4735"/>
                  </a:lnTo>
                  <a:lnTo>
                    <a:pt x="5751" y="4812"/>
                  </a:lnTo>
                  <a:lnTo>
                    <a:pt x="6632" y="4576"/>
                  </a:lnTo>
                  <a:close/>
                  <a:moveTo>
                    <a:pt x="7393" y="5513"/>
                  </a:moveTo>
                  <a:lnTo>
                    <a:pt x="6516" y="5748"/>
                  </a:lnTo>
                  <a:lnTo>
                    <a:pt x="6434" y="5766"/>
                  </a:lnTo>
                  <a:lnTo>
                    <a:pt x="6377" y="5773"/>
                  </a:lnTo>
                  <a:lnTo>
                    <a:pt x="6632" y="4822"/>
                  </a:lnTo>
                  <a:lnTo>
                    <a:pt x="6644" y="4760"/>
                  </a:lnTo>
                  <a:lnTo>
                    <a:pt x="6648" y="4698"/>
                  </a:lnTo>
                  <a:lnTo>
                    <a:pt x="6644" y="4637"/>
                  </a:lnTo>
                  <a:lnTo>
                    <a:pt x="6632" y="4576"/>
                  </a:lnTo>
                  <a:lnTo>
                    <a:pt x="5751" y="4812"/>
                  </a:lnTo>
                  <a:lnTo>
                    <a:pt x="5769" y="4892"/>
                  </a:lnTo>
                  <a:lnTo>
                    <a:pt x="5780" y="4973"/>
                  </a:lnTo>
                  <a:lnTo>
                    <a:pt x="5783" y="5055"/>
                  </a:lnTo>
                  <a:lnTo>
                    <a:pt x="5780" y="5138"/>
                  </a:lnTo>
                  <a:lnTo>
                    <a:pt x="5769" y="5220"/>
                  </a:lnTo>
                  <a:lnTo>
                    <a:pt x="5751" y="5302"/>
                  </a:lnTo>
                  <a:lnTo>
                    <a:pt x="5679" y="5571"/>
                  </a:lnTo>
                  <a:lnTo>
                    <a:pt x="5665" y="5560"/>
                  </a:lnTo>
                  <a:lnTo>
                    <a:pt x="5603" y="5503"/>
                  </a:lnTo>
                  <a:lnTo>
                    <a:pt x="5049" y="4949"/>
                  </a:lnTo>
                  <a:lnTo>
                    <a:pt x="4495" y="4395"/>
                  </a:lnTo>
                  <a:lnTo>
                    <a:pt x="4438" y="4333"/>
                  </a:lnTo>
                  <a:lnTo>
                    <a:pt x="4388" y="4267"/>
                  </a:lnTo>
                  <a:lnTo>
                    <a:pt x="4343" y="4197"/>
                  </a:lnTo>
                  <a:lnTo>
                    <a:pt x="4306" y="4124"/>
                  </a:lnTo>
                  <a:lnTo>
                    <a:pt x="4275" y="4049"/>
                  </a:lnTo>
                  <a:lnTo>
                    <a:pt x="4250" y="3971"/>
                  </a:lnTo>
                  <a:lnTo>
                    <a:pt x="3369" y="4207"/>
                  </a:lnTo>
                  <a:lnTo>
                    <a:pt x="3389" y="4265"/>
                  </a:lnTo>
                  <a:lnTo>
                    <a:pt x="3416" y="4321"/>
                  </a:lnTo>
                  <a:lnTo>
                    <a:pt x="3450" y="4372"/>
                  </a:lnTo>
                  <a:lnTo>
                    <a:pt x="3492" y="4420"/>
                  </a:lnTo>
                  <a:lnTo>
                    <a:pt x="4535" y="5463"/>
                  </a:lnTo>
                  <a:lnTo>
                    <a:pt x="5460" y="6388"/>
                  </a:lnTo>
                  <a:lnTo>
                    <a:pt x="5346" y="6816"/>
                  </a:lnTo>
                  <a:lnTo>
                    <a:pt x="5320" y="6896"/>
                  </a:lnTo>
                  <a:lnTo>
                    <a:pt x="5288" y="6972"/>
                  </a:lnTo>
                  <a:lnTo>
                    <a:pt x="5250" y="7046"/>
                  </a:lnTo>
                  <a:lnTo>
                    <a:pt x="5206" y="7115"/>
                  </a:lnTo>
                  <a:lnTo>
                    <a:pt x="5156" y="7179"/>
                  </a:lnTo>
                  <a:lnTo>
                    <a:pt x="5101" y="7240"/>
                  </a:lnTo>
                  <a:lnTo>
                    <a:pt x="5041" y="7295"/>
                  </a:lnTo>
                  <a:lnTo>
                    <a:pt x="4976" y="7345"/>
                  </a:lnTo>
                  <a:lnTo>
                    <a:pt x="4907" y="7389"/>
                  </a:lnTo>
                  <a:lnTo>
                    <a:pt x="4834" y="7427"/>
                  </a:lnTo>
                  <a:lnTo>
                    <a:pt x="4757" y="7459"/>
                  </a:lnTo>
                  <a:lnTo>
                    <a:pt x="4677" y="7484"/>
                  </a:lnTo>
                  <a:lnTo>
                    <a:pt x="4078" y="7645"/>
                  </a:lnTo>
                  <a:lnTo>
                    <a:pt x="4671" y="8238"/>
                  </a:lnTo>
                  <a:lnTo>
                    <a:pt x="5533" y="8007"/>
                  </a:lnTo>
                  <a:lnTo>
                    <a:pt x="5593" y="7987"/>
                  </a:lnTo>
                  <a:lnTo>
                    <a:pt x="5648" y="7959"/>
                  </a:lnTo>
                  <a:lnTo>
                    <a:pt x="5700" y="7925"/>
                  </a:lnTo>
                  <a:lnTo>
                    <a:pt x="5746" y="7884"/>
                  </a:lnTo>
                  <a:lnTo>
                    <a:pt x="5786" y="7838"/>
                  </a:lnTo>
                  <a:lnTo>
                    <a:pt x="5821" y="7787"/>
                  </a:lnTo>
                  <a:lnTo>
                    <a:pt x="5848" y="7731"/>
                  </a:lnTo>
                  <a:lnTo>
                    <a:pt x="5869" y="7672"/>
                  </a:lnTo>
                  <a:lnTo>
                    <a:pt x="6099" y="6810"/>
                  </a:lnTo>
                  <a:lnTo>
                    <a:pt x="6157" y="6596"/>
                  </a:lnTo>
                  <a:lnTo>
                    <a:pt x="7393" y="6265"/>
                  </a:lnTo>
                  <a:lnTo>
                    <a:pt x="7393" y="5780"/>
                  </a:lnTo>
                  <a:lnTo>
                    <a:pt x="7393" y="5513"/>
                  </a:lnTo>
                  <a:close/>
                  <a:moveTo>
                    <a:pt x="7393" y="0"/>
                  </a:moveTo>
                  <a:lnTo>
                    <a:pt x="7379" y="0"/>
                  </a:lnTo>
                  <a:lnTo>
                    <a:pt x="7318" y="13"/>
                  </a:lnTo>
                  <a:lnTo>
                    <a:pt x="5330" y="545"/>
                  </a:lnTo>
                  <a:lnTo>
                    <a:pt x="5923" y="1139"/>
                  </a:lnTo>
                  <a:lnTo>
                    <a:pt x="6838" y="893"/>
                  </a:lnTo>
                  <a:lnTo>
                    <a:pt x="6920" y="875"/>
                  </a:lnTo>
                  <a:lnTo>
                    <a:pt x="7002" y="865"/>
                  </a:lnTo>
                  <a:lnTo>
                    <a:pt x="7085" y="861"/>
                  </a:lnTo>
                  <a:lnTo>
                    <a:pt x="7167" y="865"/>
                  </a:lnTo>
                  <a:lnTo>
                    <a:pt x="7248" y="876"/>
                  </a:lnTo>
                  <a:lnTo>
                    <a:pt x="7327" y="893"/>
                  </a:lnTo>
                  <a:lnTo>
                    <a:pt x="7327" y="894"/>
                  </a:lnTo>
                  <a:lnTo>
                    <a:pt x="7393" y="914"/>
                  </a:lnTo>
                  <a:lnTo>
                    <a:pt x="7393" y="650"/>
                  </a:lnTo>
                  <a:lnTo>
                    <a:pt x="7393" y="0"/>
                  </a:lnTo>
                  <a:close/>
                </a:path>
              </a:pathLst>
            </a:custGeom>
            <a:solidFill>
              <a:srgbClr val="337B86">
                <a:alpha val="594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18A5FC7A-3A2E-EADF-ADC7-F9EE1DE7C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r>
              <a:rPr lang="cs-CZ" sz="3200" b="1" dirty="0">
                <a:solidFill>
                  <a:schemeClr val="bg2"/>
                </a:solidFill>
                <a:ea typeface="+mn-ea"/>
                <a:cs typeface="+mn-cs"/>
              </a:rPr>
              <a:t>ZPŮSOBILOST VÝDAJŮ – obecná pravidla</a:t>
            </a:r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endParaRPr lang="cs-CZ" sz="2000" b="1" dirty="0">
              <a:solidFill>
                <a:schemeClr val="accent1">
                  <a:lumMod val="75000"/>
                </a:schemeClr>
              </a:solidFill>
              <a:ea typeface="+mn-ea"/>
              <a:cs typeface="+mn-cs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5B363AC-D167-FE42-0D90-C20835BAEC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3" y="1853248"/>
            <a:ext cx="9893694" cy="3852935"/>
          </a:xfrm>
        </p:spPr>
        <p:txBody>
          <a:bodyPr>
            <a:normAutofit/>
          </a:bodyPr>
          <a:lstStyle/>
          <a:p>
            <a:pPr marL="811213">
              <a:buClr>
                <a:srgbClr val="337B86"/>
              </a:buClr>
            </a:pPr>
            <a:r>
              <a:rPr lang="cs-CZ" dirty="0">
                <a:solidFill>
                  <a:schemeClr val="bg1"/>
                </a:solidFill>
              </a:rPr>
              <a:t>Uchování dokumentů – 10 let </a:t>
            </a:r>
          </a:p>
          <a:p>
            <a:pPr marL="811213">
              <a:buClr>
                <a:srgbClr val="337B86"/>
              </a:buClr>
            </a:pPr>
            <a:r>
              <a:rPr lang="cs-CZ" dirty="0">
                <a:solidFill>
                  <a:schemeClr val="bg1"/>
                </a:solidFill>
              </a:rPr>
              <a:t>Zákaz čerpání jiných podpor </a:t>
            </a:r>
          </a:p>
          <a:p>
            <a:pPr marL="811213">
              <a:buClr>
                <a:srgbClr val="337B86"/>
              </a:buClr>
            </a:pPr>
            <a:r>
              <a:rPr lang="cs-CZ" dirty="0">
                <a:solidFill>
                  <a:schemeClr val="bg1"/>
                </a:solidFill>
              </a:rPr>
              <a:t>Způsobilost výdajů partnerů – dohoda o partnerství, stejná pravidla jako pro KP</a:t>
            </a:r>
          </a:p>
          <a:p>
            <a:pPr marL="468313" indent="0">
              <a:buClr>
                <a:srgbClr val="337B86"/>
              </a:buClr>
              <a:buNone/>
            </a:pPr>
            <a:endParaRPr lang="cs-CZ" dirty="0">
              <a:solidFill>
                <a:schemeClr val="bg1"/>
              </a:solidFill>
            </a:endParaRPr>
          </a:p>
          <a:p>
            <a:pPr marL="468313" indent="0">
              <a:buClr>
                <a:srgbClr val="337B86"/>
              </a:buClr>
              <a:buNone/>
            </a:pPr>
            <a:r>
              <a:rPr lang="cs-CZ" dirty="0">
                <a:solidFill>
                  <a:schemeClr val="bg1"/>
                </a:solidFill>
              </a:rPr>
              <a:t>KP je sám odpovědný vůči MŽP. Musí se zavázat, že podmínky, které se na něj vztahují, budou platit i pro jeho partnery a případné dodavatele. V tomto je povinen zahrnout příslušná ustanovení do smluv s partnery a dodavateli.</a:t>
            </a:r>
          </a:p>
          <a:p>
            <a:pPr marL="811213">
              <a:buClr>
                <a:srgbClr val="337B86"/>
              </a:buClr>
            </a:pPr>
            <a:endParaRPr lang="cs-CZ" dirty="0">
              <a:solidFill>
                <a:schemeClr val="bg1"/>
              </a:solidFill>
            </a:endParaRPr>
          </a:p>
          <a:p>
            <a:pPr marL="0" indent="0">
              <a:buClr>
                <a:srgbClr val="337B86"/>
              </a:buClr>
              <a:buSzPct val="100000"/>
              <a:buNone/>
            </a:pPr>
            <a:endParaRPr lang="cs-CZ" sz="2400" dirty="0">
              <a:solidFill>
                <a:schemeClr val="bg1"/>
              </a:solidFill>
            </a:endParaRPr>
          </a:p>
          <a:p>
            <a:pPr marL="0" indent="0">
              <a:buClr>
                <a:srgbClr val="337B86"/>
              </a:buClr>
              <a:buSzPct val="100000"/>
              <a:buNone/>
            </a:pP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46" name="Přímá spojnice 45">
            <a:extLst>
              <a:ext uri="{FF2B5EF4-FFF2-40B4-BE49-F238E27FC236}">
                <a16:creationId xmlns:a16="http://schemas.microsoft.com/office/drawing/2014/main" id="{F550DA8C-9F73-A028-7272-D9EBC8D8C748}"/>
              </a:ext>
            </a:extLst>
          </p:cNvPr>
          <p:cNvCxnSpPr/>
          <p:nvPr/>
        </p:nvCxnSpPr>
        <p:spPr>
          <a:xfrm>
            <a:off x="629880" y="5885018"/>
            <a:ext cx="10932240" cy="0"/>
          </a:xfrm>
          <a:prstGeom prst="line">
            <a:avLst/>
          </a:prstGeom>
          <a:ln w="19050">
            <a:solidFill>
              <a:srgbClr val="E394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Obrázek 48">
            <a:extLst>
              <a:ext uri="{FF2B5EF4-FFF2-40B4-BE49-F238E27FC236}">
                <a16:creationId xmlns:a16="http://schemas.microsoft.com/office/drawing/2014/main" id="{6C4F4E41-A679-5751-75AD-DAC78FF175F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9016" y="5985823"/>
            <a:ext cx="2886115" cy="630089"/>
          </a:xfrm>
          <a:prstGeom prst="rect">
            <a:avLst/>
          </a:prstGeom>
          <a:effectLst/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ED0A5E29-D3B7-0740-8303-DEDFB623E1AE}"/>
              </a:ext>
            </a:extLst>
          </p:cNvPr>
          <p:cNvSpPr txBox="1"/>
          <p:nvPr/>
        </p:nvSpPr>
        <p:spPr>
          <a:xfrm>
            <a:off x="551053" y="6187089"/>
            <a:ext cx="1036712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200" b="1" dirty="0">
                <a:solidFill>
                  <a:srgbClr val="E39494"/>
                </a:solidFill>
                <a:latin typeface="+mj-lt"/>
              </a:rPr>
              <a:t>Informační seminář k výzvě k Programu udržitelný turismus a posílení biodiverzity </a:t>
            </a:r>
          </a:p>
        </p:txBody>
      </p:sp>
    </p:spTree>
    <p:extLst>
      <p:ext uri="{BB962C8B-B14F-4D97-AF65-F5344CB8AC3E}">
        <p14:creationId xmlns:p14="http://schemas.microsoft.com/office/powerpoint/2010/main" val="4650930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55EA926-8788-5612-0EB0-6389586BF2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4">
            <a:extLst>
              <a:ext uri="{FF2B5EF4-FFF2-40B4-BE49-F238E27FC236}">
                <a16:creationId xmlns:a16="http://schemas.microsoft.com/office/drawing/2014/main" id="{417B2C50-A9C7-0257-4F8B-09EFDB73884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8457336" y="1203247"/>
            <a:ext cx="3734664" cy="4451506"/>
            <a:chOff x="1029" y="16748"/>
            <a:chExt cx="12426" cy="14711"/>
          </a:xfrm>
        </p:grpSpPr>
        <p:sp>
          <p:nvSpPr>
            <p:cNvPr id="51" name="AutoShape 80">
              <a:extLst>
                <a:ext uri="{FF2B5EF4-FFF2-40B4-BE49-F238E27FC236}">
                  <a16:creationId xmlns:a16="http://schemas.microsoft.com/office/drawing/2014/main" id="{5DF145D2-E40A-683A-71B7-9F33504E899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9" y="16748"/>
              <a:ext cx="12426" cy="14120"/>
            </a:xfrm>
            <a:custGeom>
              <a:avLst/>
              <a:gdLst>
                <a:gd name="T0" fmla="+- 0 5953 1030"/>
                <a:gd name="T1" fmla="*/ T0 w 12426"/>
                <a:gd name="T2" fmla="+- 0 29461 16748"/>
                <a:gd name="T3" fmla="*/ 29461 h 14120"/>
                <a:gd name="T4" fmla="+- 0 5556 1030"/>
                <a:gd name="T5" fmla="*/ T4 w 12426"/>
                <a:gd name="T6" fmla="+- 0 29471 16748"/>
                <a:gd name="T7" fmla="*/ 29471 h 14120"/>
                <a:gd name="T8" fmla="+- 0 5175 1030"/>
                <a:gd name="T9" fmla="*/ T8 w 12426"/>
                <a:gd name="T10" fmla="+- 0 29379 16748"/>
                <a:gd name="T11" fmla="*/ 29379 h 14120"/>
                <a:gd name="T12" fmla="+- 0 4827 1030"/>
                <a:gd name="T13" fmla="*/ T12 w 12426"/>
                <a:gd name="T14" fmla="+- 0 29191 16748"/>
                <a:gd name="T15" fmla="*/ 29191 h 14120"/>
                <a:gd name="T16" fmla="+- 0 2928 1030"/>
                <a:gd name="T17" fmla="*/ T16 w 12426"/>
                <a:gd name="T18" fmla="+- 0 28970 16748"/>
                <a:gd name="T19" fmla="*/ 28970 h 14120"/>
                <a:gd name="T20" fmla="+- 0 4870 1030"/>
                <a:gd name="T21" fmla="*/ T20 w 12426"/>
                <a:gd name="T22" fmla="+- 0 30818 16748"/>
                <a:gd name="T23" fmla="*/ 30818 h 14120"/>
                <a:gd name="T24" fmla="+- 0 5261 1030"/>
                <a:gd name="T25" fmla="*/ T24 w 12426"/>
                <a:gd name="T26" fmla="+- 0 30859 16748"/>
                <a:gd name="T27" fmla="*/ 30859 h 14120"/>
                <a:gd name="T28" fmla="+- 0 11497 1030"/>
                <a:gd name="T29" fmla="*/ T28 w 12426"/>
                <a:gd name="T30" fmla="+- 0 25986 16748"/>
                <a:gd name="T31" fmla="*/ 25986 h 14120"/>
                <a:gd name="T32" fmla="+- 0 11700 1030"/>
                <a:gd name="T33" fmla="*/ T32 w 12426"/>
                <a:gd name="T34" fmla="+- 0 24420 16748"/>
                <a:gd name="T35" fmla="*/ 24420 h 14120"/>
                <a:gd name="T36" fmla="+- 0 10268 1030"/>
                <a:gd name="T37" fmla="*/ T36 w 12426"/>
                <a:gd name="T38" fmla="+- 0 24484 16748"/>
                <a:gd name="T39" fmla="*/ 24484 h 14120"/>
                <a:gd name="T40" fmla="+- 0 10320 1030"/>
                <a:gd name="T41" fmla="*/ T40 w 12426"/>
                <a:gd name="T42" fmla="+- 0 24874 16748"/>
                <a:gd name="T43" fmla="*/ 24874 h 14120"/>
                <a:gd name="T44" fmla="+- 0 10268 1030"/>
                <a:gd name="T45" fmla="*/ T44 w 12426"/>
                <a:gd name="T46" fmla="+- 0 25270 16748"/>
                <a:gd name="T47" fmla="*/ 25270 h 14120"/>
                <a:gd name="T48" fmla="+- 0 9140 1030"/>
                <a:gd name="T49" fmla="*/ T48 w 12426"/>
                <a:gd name="T50" fmla="+- 0 24703 16748"/>
                <a:gd name="T51" fmla="*/ 24703 h 14120"/>
                <a:gd name="T52" fmla="+- 0 8048 1030"/>
                <a:gd name="T53" fmla="*/ T52 w 12426"/>
                <a:gd name="T54" fmla="+- 0 23563 16748"/>
                <a:gd name="T55" fmla="*/ 23563 h 14120"/>
                <a:gd name="T56" fmla="+- 0 7879 1030"/>
                <a:gd name="T57" fmla="*/ T56 w 12426"/>
                <a:gd name="T58" fmla="+- 0 23207 16748"/>
                <a:gd name="T59" fmla="*/ 23207 h 14120"/>
                <a:gd name="T60" fmla="+- 0 7807 1030"/>
                <a:gd name="T61" fmla="*/ T60 w 12426"/>
                <a:gd name="T62" fmla="+- 0 22821 16748"/>
                <a:gd name="T63" fmla="*/ 22821 h 14120"/>
                <a:gd name="T64" fmla="+- 0 7838 1030"/>
                <a:gd name="T65" fmla="*/ T64 w 12426"/>
                <a:gd name="T66" fmla="+- 0 22424 16748"/>
                <a:gd name="T67" fmla="*/ 22424 h 14120"/>
                <a:gd name="T68" fmla="+- 0 8095 1030"/>
                <a:gd name="T69" fmla="*/ T68 w 12426"/>
                <a:gd name="T70" fmla="+- 0 22023 16748"/>
                <a:gd name="T71" fmla="*/ 22023 h 14120"/>
                <a:gd name="T72" fmla="+- 0 10032 1030"/>
                <a:gd name="T73" fmla="*/ T72 w 12426"/>
                <a:gd name="T74" fmla="+- 0 23987 16748"/>
                <a:gd name="T75" fmla="*/ 23987 h 14120"/>
                <a:gd name="T76" fmla="+- 0 10219 1030"/>
                <a:gd name="T77" fmla="*/ T76 w 12426"/>
                <a:gd name="T78" fmla="+- 0 24334 16748"/>
                <a:gd name="T79" fmla="*/ 24334 h 14120"/>
                <a:gd name="T80" fmla="+- 0 11627 1030"/>
                <a:gd name="T81" fmla="*/ T80 w 12426"/>
                <a:gd name="T82" fmla="+- 0 23957 16748"/>
                <a:gd name="T83" fmla="*/ 23957 h 14120"/>
                <a:gd name="T84" fmla="+- 0 8324 1030"/>
                <a:gd name="T85" fmla="*/ T84 w 12426"/>
                <a:gd name="T86" fmla="+- 0 20601 16748"/>
                <a:gd name="T87" fmla="*/ 20601 h 14120"/>
                <a:gd name="T88" fmla="+- 0 8623 1030"/>
                <a:gd name="T89" fmla="*/ T88 w 12426"/>
                <a:gd name="T90" fmla="+- 0 19614 16748"/>
                <a:gd name="T91" fmla="*/ 19614 h 14120"/>
                <a:gd name="T92" fmla="+- 0 8847 1030"/>
                <a:gd name="T93" fmla="*/ T92 w 12426"/>
                <a:gd name="T94" fmla="+- 0 19290 16748"/>
                <a:gd name="T95" fmla="*/ 19290 h 14120"/>
                <a:gd name="T96" fmla="+- 0 9145 1030"/>
                <a:gd name="T97" fmla="*/ T96 w 12426"/>
                <a:gd name="T98" fmla="+- 0 19035 16748"/>
                <a:gd name="T99" fmla="*/ 19035 h 14120"/>
                <a:gd name="T100" fmla="+- 0 9504 1030"/>
                <a:gd name="T101" fmla="*/ T100 w 12426"/>
                <a:gd name="T102" fmla="+- 0 18863 16748"/>
                <a:gd name="T103" fmla="*/ 18863 h 14120"/>
                <a:gd name="T104" fmla="+- 0 8130 1030"/>
                <a:gd name="T105" fmla="*/ T104 w 12426"/>
                <a:gd name="T106" fmla="+- 0 18025 16748"/>
                <a:gd name="T107" fmla="*/ 18025 h 14120"/>
                <a:gd name="T108" fmla="+- 0 7812 1030"/>
                <a:gd name="T109" fmla="*/ T108 w 12426"/>
                <a:gd name="T110" fmla="+- 0 18256 16748"/>
                <a:gd name="T111" fmla="*/ 18256 h 14120"/>
                <a:gd name="T112" fmla="+- 0 7297 1030"/>
                <a:gd name="T113" fmla="*/ T112 w 12426"/>
                <a:gd name="T114" fmla="+- 0 19923 16748"/>
                <a:gd name="T115" fmla="*/ 19923 h 14120"/>
                <a:gd name="T116" fmla="+- 0 2744 1030"/>
                <a:gd name="T117" fmla="*/ T116 w 12426"/>
                <a:gd name="T118" fmla="+- 0 21466 16748"/>
                <a:gd name="T119" fmla="*/ 21466 h 14120"/>
                <a:gd name="T120" fmla="+- 0 2426 1030"/>
                <a:gd name="T121" fmla="*/ T120 w 12426"/>
                <a:gd name="T122" fmla="+- 0 21697 16748"/>
                <a:gd name="T123" fmla="*/ 21697 h 14120"/>
                <a:gd name="T124" fmla="+- 0 1911 1030"/>
                <a:gd name="T125" fmla="*/ T124 w 12426"/>
                <a:gd name="T126" fmla="+- 0 23364 16748"/>
                <a:gd name="T127" fmla="*/ 23364 h 14120"/>
                <a:gd name="T128" fmla="+- 0 1038 1030"/>
                <a:gd name="T129" fmla="*/ T128 w 12426"/>
                <a:gd name="T130" fmla="+- 0 26875 16748"/>
                <a:gd name="T131" fmla="*/ 26875 h 14120"/>
                <a:gd name="T132" fmla="+- 0 1111 1030"/>
                <a:gd name="T133" fmla="*/ T132 w 12426"/>
                <a:gd name="T134" fmla="+- 0 27100 16748"/>
                <a:gd name="T135" fmla="*/ 27100 h 14120"/>
                <a:gd name="T136" fmla="+- 0 3753 1030"/>
                <a:gd name="T137" fmla="*/ T136 w 12426"/>
                <a:gd name="T138" fmla="+- 0 28144 16748"/>
                <a:gd name="T139" fmla="*/ 28144 h 14120"/>
                <a:gd name="T140" fmla="+- 0 2661 1030"/>
                <a:gd name="T141" fmla="*/ T140 w 12426"/>
                <a:gd name="T142" fmla="+- 0 27004 16748"/>
                <a:gd name="T143" fmla="*/ 27004 h 14120"/>
                <a:gd name="T144" fmla="+- 0 2492 1030"/>
                <a:gd name="T145" fmla="*/ T144 w 12426"/>
                <a:gd name="T146" fmla="+- 0 26649 16748"/>
                <a:gd name="T147" fmla="*/ 26649 h 14120"/>
                <a:gd name="T148" fmla="+- 0 2437 1030"/>
                <a:gd name="T149" fmla="*/ T148 w 12426"/>
                <a:gd name="T150" fmla="+- 0 26419 16748"/>
                <a:gd name="T151" fmla="*/ 26419 h 14120"/>
                <a:gd name="T152" fmla="+- 0 2426 1030"/>
                <a:gd name="T153" fmla="*/ T152 w 12426"/>
                <a:gd name="T154" fmla="+- 0 26024 16748"/>
                <a:gd name="T155" fmla="*/ 26024 h 14120"/>
                <a:gd name="T156" fmla="+- 0 3122 1030"/>
                <a:gd name="T157" fmla="*/ T156 w 12426"/>
                <a:gd name="T158" fmla="+- 0 23355 16748"/>
                <a:gd name="T159" fmla="*/ 23355 h 14120"/>
                <a:gd name="T160" fmla="+- 0 3275 1030"/>
                <a:gd name="T161" fmla="*/ T160 w 12426"/>
                <a:gd name="T162" fmla="+- 0 22986 16748"/>
                <a:gd name="T163" fmla="*/ 22986 h 14120"/>
                <a:gd name="T164" fmla="+- 0 3515 1030"/>
                <a:gd name="T165" fmla="*/ T164 w 12426"/>
                <a:gd name="T166" fmla="+- 0 22674 16748"/>
                <a:gd name="T167" fmla="*/ 22674 h 14120"/>
                <a:gd name="T168" fmla="+- 0 3826 1030"/>
                <a:gd name="T169" fmla="*/ T168 w 12426"/>
                <a:gd name="T170" fmla="+- 0 22435 16748"/>
                <a:gd name="T171" fmla="*/ 22435 h 14120"/>
                <a:gd name="T172" fmla="+- 0 4196 1030"/>
                <a:gd name="T173" fmla="*/ T172 w 12426"/>
                <a:gd name="T174" fmla="+- 0 22281 16748"/>
                <a:gd name="T175" fmla="*/ 22281 h 14120"/>
                <a:gd name="T176" fmla="+- 0 6785 1030"/>
                <a:gd name="T177" fmla="*/ T176 w 12426"/>
                <a:gd name="T178" fmla="+- 0 21596 16748"/>
                <a:gd name="T179" fmla="*/ 21596 h 14120"/>
                <a:gd name="T180" fmla="+- 0 6416 1030"/>
                <a:gd name="T181" fmla="*/ T180 w 12426"/>
                <a:gd name="T182" fmla="+- 0 23355 16748"/>
                <a:gd name="T183" fmla="*/ 23355 h 14120"/>
                <a:gd name="T184" fmla="+- 0 6537 1030"/>
                <a:gd name="T185" fmla="*/ T184 w 12426"/>
                <a:gd name="T186" fmla="+- 0 23728 16748"/>
                <a:gd name="T187" fmla="*/ 23728 h 14120"/>
                <a:gd name="T188" fmla="+- 0 9616 1030"/>
                <a:gd name="T189" fmla="*/ T188 w 12426"/>
                <a:gd name="T190" fmla="+- 0 27702 16748"/>
                <a:gd name="T191" fmla="*/ 27702 h 14120"/>
                <a:gd name="T192" fmla="+- 0 9463 1030"/>
                <a:gd name="T193" fmla="*/ T192 w 12426"/>
                <a:gd name="T194" fmla="+- 0 28071 16748"/>
                <a:gd name="T195" fmla="*/ 28071 h 14120"/>
                <a:gd name="T196" fmla="+- 0 9223 1030"/>
                <a:gd name="T197" fmla="*/ T196 w 12426"/>
                <a:gd name="T198" fmla="+- 0 28383 16748"/>
                <a:gd name="T199" fmla="*/ 28383 h 14120"/>
                <a:gd name="T200" fmla="+- 0 8912 1030"/>
                <a:gd name="T201" fmla="*/ T200 w 12426"/>
                <a:gd name="T202" fmla="+- 0 28622 16748"/>
                <a:gd name="T203" fmla="*/ 28622 h 14120"/>
                <a:gd name="T204" fmla="+- 0 8542 1030"/>
                <a:gd name="T205" fmla="*/ T204 w 12426"/>
                <a:gd name="T206" fmla="+- 0 28776 16748"/>
                <a:gd name="T207" fmla="*/ 28776 h 14120"/>
                <a:gd name="T208" fmla="+- 0 10068 1030"/>
                <a:gd name="T209" fmla="*/ T208 w 12426"/>
                <a:gd name="T210" fmla="+- 0 29558 16748"/>
                <a:gd name="T211" fmla="*/ 29558 h 14120"/>
                <a:gd name="T212" fmla="+- 0 10359 1030"/>
                <a:gd name="T213" fmla="*/ T212 w 12426"/>
                <a:gd name="T214" fmla="+- 0 29296 16748"/>
                <a:gd name="T215" fmla="*/ 29296 h 14120"/>
                <a:gd name="T216" fmla="+- 0 10827 1030"/>
                <a:gd name="T217" fmla="*/ T216 w 12426"/>
                <a:gd name="T218" fmla="+- 0 27693 16748"/>
                <a:gd name="T219" fmla="*/ 27693 h 14120"/>
                <a:gd name="T220" fmla="+- 0 13412 1030"/>
                <a:gd name="T221" fmla="*/ T220 w 12426"/>
                <a:gd name="T222" fmla="+- 0 26038 16748"/>
                <a:gd name="T223" fmla="*/ 26038 h 14120"/>
                <a:gd name="T224" fmla="+- 0 13327 1030"/>
                <a:gd name="T225" fmla="*/ T224 w 12426"/>
                <a:gd name="T226" fmla="+- 0 16830 16748"/>
                <a:gd name="T227" fmla="*/ 16830 h 14120"/>
                <a:gd name="T228" fmla="+- 0 12944 1030"/>
                <a:gd name="T229" fmla="*/ T228 w 12426"/>
                <a:gd name="T230" fmla="+- 0 16748 16748"/>
                <a:gd name="T231" fmla="*/ 16748 h 14120"/>
                <a:gd name="T232" fmla="+- 0 12014 1030"/>
                <a:gd name="T233" fmla="*/ T232 w 12426"/>
                <a:gd name="T234" fmla="+- 0 18188 16748"/>
                <a:gd name="T235" fmla="*/ 18188 h 14120"/>
                <a:gd name="T236" fmla="+- 0 12410 1030"/>
                <a:gd name="T237" fmla="*/ T236 w 12426"/>
                <a:gd name="T238" fmla="+- 0 18136 16748"/>
                <a:gd name="T239" fmla="*/ 18136 h 14120"/>
                <a:gd name="T240" fmla="+- 0 12800 1030"/>
                <a:gd name="T241" fmla="*/ T240 w 12426"/>
                <a:gd name="T242" fmla="+- 0 18188 16748"/>
                <a:gd name="T243" fmla="*/ 18188 h 14120"/>
                <a:gd name="T244" fmla="+- 0 13164 1030"/>
                <a:gd name="T245" fmla="*/ T244 w 12426"/>
                <a:gd name="T246" fmla="+- 0 18338 16748"/>
                <a:gd name="T247" fmla="*/ 18338 h 14120"/>
                <a:gd name="T248" fmla="+- 0 13456 1030"/>
                <a:gd name="T249" fmla="*/ T248 w 12426"/>
                <a:gd name="T250" fmla="+- 0 18557 16748"/>
                <a:gd name="T251" fmla="*/ 18557 h 1412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  <a:cxn ang="0">
                  <a:pos x="T217" y="T219"/>
                </a:cxn>
                <a:cxn ang="0">
                  <a:pos x="T221" y="T223"/>
                </a:cxn>
                <a:cxn ang="0">
                  <a:pos x="T225" y="T227"/>
                </a:cxn>
                <a:cxn ang="0">
                  <a:pos x="T229" y="T231"/>
                </a:cxn>
                <a:cxn ang="0">
                  <a:pos x="T233" y="T235"/>
                </a:cxn>
                <a:cxn ang="0">
                  <a:pos x="T237" y="T239"/>
                </a:cxn>
                <a:cxn ang="0">
                  <a:pos x="T241" y="T243"/>
                </a:cxn>
                <a:cxn ang="0">
                  <a:pos x="T245" y="T247"/>
                </a:cxn>
                <a:cxn ang="0">
                  <a:pos x="T249" y="T251"/>
                </a:cxn>
              </a:cxnLst>
              <a:rect l="0" t="0" r="r" b="b"/>
              <a:pathLst>
                <a:path w="12426" h="14120">
                  <a:moveTo>
                    <a:pt x="7503" y="13239"/>
                  </a:moveTo>
                  <a:lnTo>
                    <a:pt x="6550" y="12286"/>
                  </a:lnTo>
                  <a:lnTo>
                    <a:pt x="5081" y="12679"/>
                  </a:lnTo>
                  <a:lnTo>
                    <a:pt x="5002" y="12698"/>
                  </a:lnTo>
                  <a:lnTo>
                    <a:pt x="4923" y="12713"/>
                  </a:lnTo>
                  <a:lnTo>
                    <a:pt x="4843" y="12723"/>
                  </a:lnTo>
                  <a:lnTo>
                    <a:pt x="4764" y="12729"/>
                  </a:lnTo>
                  <a:lnTo>
                    <a:pt x="4684" y="12731"/>
                  </a:lnTo>
                  <a:lnTo>
                    <a:pt x="4605" y="12729"/>
                  </a:lnTo>
                  <a:lnTo>
                    <a:pt x="4526" y="12723"/>
                  </a:lnTo>
                  <a:lnTo>
                    <a:pt x="4448" y="12712"/>
                  </a:lnTo>
                  <a:lnTo>
                    <a:pt x="4371" y="12698"/>
                  </a:lnTo>
                  <a:lnTo>
                    <a:pt x="4294" y="12679"/>
                  </a:lnTo>
                  <a:lnTo>
                    <a:pt x="4219" y="12657"/>
                  </a:lnTo>
                  <a:lnTo>
                    <a:pt x="4145" y="12631"/>
                  </a:lnTo>
                  <a:lnTo>
                    <a:pt x="4072" y="12601"/>
                  </a:lnTo>
                  <a:lnTo>
                    <a:pt x="4000" y="12567"/>
                  </a:lnTo>
                  <a:lnTo>
                    <a:pt x="3931" y="12529"/>
                  </a:lnTo>
                  <a:lnTo>
                    <a:pt x="3863" y="12488"/>
                  </a:lnTo>
                  <a:lnTo>
                    <a:pt x="3797" y="12443"/>
                  </a:lnTo>
                  <a:lnTo>
                    <a:pt x="3734" y="12394"/>
                  </a:lnTo>
                  <a:lnTo>
                    <a:pt x="3672" y="12342"/>
                  </a:lnTo>
                  <a:lnTo>
                    <a:pt x="3613" y="12286"/>
                  </a:lnTo>
                  <a:lnTo>
                    <a:pt x="2723" y="11396"/>
                  </a:lnTo>
                  <a:lnTo>
                    <a:pt x="1898" y="12222"/>
                  </a:lnTo>
                  <a:lnTo>
                    <a:pt x="3573" y="13897"/>
                  </a:lnTo>
                  <a:lnTo>
                    <a:pt x="3634" y="13951"/>
                  </a:lnTo>
                  <a:lnTo>
                    <a:pt x="3699" y="13998"/>
                  </a:lnTo>
                  <a:lnTo>
                    <a:pt x="3768" y="14038"/>
                  </a:lnTo>
                  <a:lnTo>
                    <a:pt x="3840" y="14070"/>
                  </a:lnTo>
                  <a:lnTo>
                    <a:pt x="3915" y="14095"/>
                  </a:lnTo>
                  <a:lnTo>
                    <a:pt x="3992" y="14111"/>
                  </a:lnTo>
                  <a:lnTo>
                    <a:pt x="4071" y="14119"/>
                  </a:lnTo>
                  <a:lnTo>
                    <a:pt x="4151" y="14120"/>
                  </a:lnTo>
                  <a:lnTo>
                    <a:pt x="4231" y="14111"/>
                  </a:lnTo>
                  <a:lnTo>
                    <a:pt x="4310" y="14095"/>
                  </a:lnTo>
                  <a:lnTo>
                    <a:pt x="7503" y="13239"/>
                  </a:lnTo>
                  <a:close/>
                  <a:moveTo>
                    <a:pt x="12426" y="8713"/>
                  </a:moveTo>
                  <a:lnTo>
                    <a:pt x="11936" y="8844"/>
                  </a:lnTo>
                  <a:lnTo>
                    <a:pt x="10467" y="9238"/>
                  </a:lnTo>
                  <a:lnTo>
                    <a:pt x="10388" y="9257"/>
                  </a:lnTo>
                  <a:lnTo>
                    <a:pt x="10309" y="9272"/>
                  </a:lnTo>
                  <a:lnTo>
                    <a:pt x="10243" y="9280"/>
                  </a:lnTo>
                  <a:lnTo>
                    <a:pt x="10653" y="7751"/>
                  </a:lnTo>
                  <a:lnTo>
                    <a:pt x="10670" y="7672"/>
                  </a:lnTo>
                  <a:lnTo>
                    <a:pt x="10678" y="7592"/>
                  </a:lnTo>
                  <a:lnTo>
                    <a:pt x="10678" y="7513"/>
                  </a:lnTo>
                  <a:lnTo>
                    <a:pt x="10670" y="7434"/>
                  </a:lnTo>
                  <a:lnTo>
                    <a:pt x="10653" y="7357"/>
                  </a:lnTo>
                  <a:lnTo>
                    <a:pt x="9238" y="7736"/>
                  </a:lnTo>
                  <a:lnTo>
                    <a:pt x="9256" y="7812"/>
                  </a:lnTo>
                  <a:lnTo>
                    <a:pt x="9271" y="7890"/>
                  </a:lnTo>
                  <a:lnTo>
                    <a:pt x="9281" y="7968"/>
                  </a:lnTo>
                  <a:lnTo>
                    <a:pt x="9287" y="8047"/>
                  </a:lnTo>
                  <a:lnTo>
                    <a:pt x="9290" y="8126"/>
                  </a:lnTo>
                  <a:lnTo>
                    <a:pt x="9288" y="8205"/>
                  </a:lnTo>
                  <a:lnTo>
                    <a:pt x="9282" y="8285"/>
                  </a:lnTo>
                  <a:lnTo>
                    <a:pt x="9271" y="8364"/>
                  </a:lnTo>
                  <a:lnTo>
                    <a:pt x="9257" y="8443"/>
                  </a:lnTo>
                  <a:lnTo>
                    <a:pt x="9238" y="8522"/>
                  </a:lnTo>
                  <a:lnTo>
                    <a:pt x="9122" y="8955"/>
                  </a:lnTo>
                  <a:lnTo>
                    <a:pt x="9120" y="8953"/>
                  </a:lnTo>
                  <a:lnTo>
                    <a:pt x="9059" y="8901"/>
                  </a:lnTo>
                  <a:lnTo>
                    <a:pt x="9000" y="8845"/>
                  </a:lnTo>
                  <a:lnTo>
                    <a:pt x="8110" y="7955"/>
                  </a:lnTo>
                  <a:lnTo>
                    <a:pt x="7219" y="7065"/>
                  </a:lnTo>
                  <a:lnTo>
                    <a:pt x="7164" y="7006"/>
                  </a:lnTo>
                  <a:lnTo>
                    <a:pt x="7111" y="6944"/>
                  </a:lnTo>
                  <a:lnTo>
                    <a:pt x="7063" y="6881"/>
                  </a:lnTo>
                  <a:lnTo>
                    <a:pt x="7018" y="6815"/>
                  </a:lnTo>
                  <a:lnTo>
                    <a:pt x="6976" y="6747"/>
                  </a:lnTo>
                  <a:lnTo>
                    <a:pt x="6939" y="6678"/>
                  </a:lnTo>
                  <a:lnTo>
                    <a:pt x="6905" y="6606"/>
                  </a:lnTo>
                  <a:lnTo>
                    <a:pt x="6875" y="6534"/>
                  </a:lnTo>
                  <a:lnTo>
                    <a:pt x="6849" y="6459"/>
                  </a:lnTo>
                  <a:lnTo>
                    <a:pt x="6826" y="6384"/>
                  </a:lnTo>
                  <a:lnTo>
                    <a:pt x="6808" y="6307"/>
                  </a:lnTo>
                  <a:lnTo>
                    <a:pt x="6794" y="6230"/>
                  </a:lnTo>
                  <a:lnTo>
                    <a:pt x="6783" y="6152"/>
                  </a:lnTo>
                  <a:lnTo>
                    <a:pt x="6777" y="6073"/>
                  </a:lnTo>
                  <a:lnTo>
                    <a:pt x="6775" y="5994"/>
                  </a:lnTo>
                  <a:lnTo>
                    <a:pt x="6777" y="5915"/>
                  </a:lnTo>
                  <a:lnTo>
                    <a:pt x="6783" y="5835"/>
                  </a:lnTo>
                  <a:lnTo>
                    <a:pt x="6793" y="5756"/>
                  </a:lnTo>
                  <a:lnTo>
                    <a:pt x="6808" y="5676"/>
                  </a:lnTo>
                  <a:lnTo>
                    <a:pt x="6826" y="5597"/>
                  </a:lnTo>
                  <a:lnTo>
                    <a:pt x="6942" y="5165"/>
                  </a:lnTo>
                  <a:lnTo>
                    <a:pt x="6944" y="5167"/>
                  </a:lnTo>
                  <a:lnTo>
                    <a:pt x="7006" y="5219"/>
                  </a:lnTo>
                  <a:lnTo>
                    <a:pt x="7065" y="5275"/>
                  </a:lnTo>
                  <a:lnTo>
                    <a:pt x="7955" y="6165"/>
                  </a:lnTo>
                  <a:lnTo>
                    <a:pt x="8845" y="7055"/>
                  </a:lnTo>
                  <a:lnTo>
                    <a:pt x="8901" y="7114"/>
                  </a:lnTo>
                  <a:lnTo>
                    <a:pt x="8953" y="7175"/>
                  </a:lnTo>
                  <a:lnTo>
                    <a:pt x="9002" y="7239"/>
                  </a:lnTo>
                  <a:lnTo>
                    <a:pt x="9047" y="7305"/>
                  </a:lnTo>
                  <a:lnTo>
                    <a:pt x="9088" y="7372"/>
                  </a:lnTo>
                  <a:lnTo>
                    <a:pt x="9125" y="7442"/>
                  </a:lnTo>
                  <a:lnTo>
                    <a:pt x="9159" y="7513"/>
                  </a:lnTo>
                  <a:lnTo>
                    <a:pt x="9189" y="7586"/>
                  </a:lnTo>
                  <a:lnTo>
                    <a:pt x="9215" y="7660"/>
                  </a:lnTo>
                  <a:lnTo>
                    <a:pt x="9238" y="7736"/>
                  </a:lnTo>
                  <a:lnTo>
                    <a:pt x="10653" y="7357"/>
                  </a:lnTo>
                  <a:lnTo>
                    <a:pt x="10629" y="7281"/>
                  </a:lnTo>
                  <a:lnTo>
                    <a:pt x="10597" y="7209"/>
                  </a:lnTo>
                  <a:lnTo>
                    <a:pt x="10557" y="7140"/>
                  </a:lnTo>
                  <a:lnTo>
                    <a:pt x="10510" y="7075"/>
                  </a:lnTo>
                  <a:lnTo>
                    <a:pt x="10456" y="7015"/>
                  </a:lnTo>
                  <a:lnTo>
                    <a:pt x="8780" y="5339"/>
                  </a:lnTo>
                  <a:lnTo>
                    <a:pt x="7294" y="3853"/>
                  </a:lnTo>
                  <a:lnTo>
                    <a:pt x="7478" y="3166"/>
                  </a:lnTo>
                  <a:lnTo>
                    <a:pt x="7501" y="3088"/>
                  </a:lnTo>
                  <a:lnTo>
                    <a:pt x="7528" y="3012"/>
                  </a:lnTo>
                  <a:lnTo>
                    <a:pt x="7559" y="2938"/>
                  </a:lnTo>
                  <a:lnTo>
                    <a:pt x="7593" y="2866"/>
                  </a:lnTo>
                  <a:lnTo>
                    <a:pt x="7631" y="2797"/>
                  </a:lnTo>
                  <a:lnTo>
                    <a:pt x="7673" y="2729"/>
                  </a:lnTo>
                  <a:lnTo>
                    <a:pt x="7718" y="2664"/>
                  </a:lnTo>
                  <a:lnTo>
                    <a:pt x="7766" y="2602"/>
                  </a:lnTo>
                  <a:lnTo>
                    <a:pt x="7817" y="2542"/>
                  </a:lnTo>
                  <a:lnTo>
                    <a:pt x="7871" y="2485"/>
                  </a:lnTo>
                  <a:lnTo>
                    <a:pt x="7928" y="2431"/>
                  </a:lnTo>
                  <a:lnTo>
                    <a:pt x="7988" y="2380"/>
                  </a:lnTo>
                  <a:lnTo>
                    <a:pt x="8050" y="2332"/>
                  </a:lnTo>
                  <a:lnTo>
                    <a:pt x="8115" y="2287"/>
                  </a:lnTo>
                  <a:lnTo>
                    <a:pt x="8183" y="2245"/>
                  </a:lnTo>
                  <a:lnTo>
                    <a:pt x="8252" y="2207"/>
                  </a:lnTo>
                  <a:lnTo>
                    <a:pt x="8324" y="2173"/>
                  </a:lnTo>
                  <a:lnTo>
                    <a:pt x="8398" y="2142"/>
                  </a:lnTo>
                  <a:lnTo>
                    <a:pt x="8474" y="2115"/>
                  </a:lnTo>
                  <a:lnTo>
                    <a:pt x="8552" y="2092"/>
                  </a:lnTo>
                  <a:lnTo>
                    <a:pt x="9514" y="1834"/>
                  </a:lnTo>
                  <a:lnTo>
                    <a:pt x="8561" y="881"/>
                  </a:lnTo>
                  <a:lnTo>
                    <a:pt x="7177" y="1252"/>
                  </a:lnTo>
                  <a:lnTo>
                    <a:pt x="7100" y="1277"/>
                  </a:lnTo>
                  <a:lnTo>
                    <a:pt x="7027" y="1309"/>
                  </a:lnTo>
                  <a:lnTo>
                    <a:pt x="6958" y="1349"/>
                  </a:lnTo>
                  <a:lnTo>
                    <a:pt x="6894" y="1396"/>
                  </a:lnTo>
                  <a:lnTo>
                    <a:pt x="6835" y="1449"/>
                  </a:lnTo>
                  <a:lnTo>
                    <a:pt x="6782" y="1508"/>
                  </a:lnTo>
                  <a:lnTo>
                    <a:pt x="6736" y="1572"/>
                  </a:lnTo>
                  <a:lnTo>
                    <a:pt x="6696" y="1640"/>
                  </a:lnTo>
                  <a:lnTo>
                    <a:pt x="6663" y="1714"/>
                  </a:lnTo>
                  <a:lnTo>
                    <a:pt x="6638" y="1791"/>
                  </a:lnTo>
                  <a:lnTo>
                    <a:pt x="6267" y="3175"/>
                  </a:lnTo>
                  <a:lnTo>
                    <a:pt x="6175" y="3518"/>
                  </a:lnTo>
                  <a:lnTo>
                    <a:pt x="3175" y="4322"/>
                  </a:lnTo>
                  <a:lnTo>
                    <a:pt x="1791" y="4693"/>
                  </a:lnTo>
                  <a:lnTo>
                    <a:pt x="1714" y="4718"/>
                  </a:lnTo>
                  <a:lnTo>
                    <a:pt x="1640" y="4751"/>
                  </a:lnTo>
                  <a:lnTo>
                    <a:pt x="1571" y="4791"/>
                  </a:lnTo>
                  <a:lnTo>
                    <a:pt x="1507" y="4837"/>
                  </a:lnTo>
                  <a:lnTo>
                    <a:pt x="1449" y="4890"/>
                  </a:lnTo>
                  <a:lnTo>
                    <a:pt x="1396" y="4949"/>
                  </a:lnTo>
                  <a:lnTo>
                    <a:pt x="1349" y="5013"/>
                  </a:lnTo>
                  <a:lnTo>
                    <a:pt x="1309" y="5082"/>
                  </a:lnTo>
                  <a:lnTo>
                    <a:pt x="1277" y="5155"/>
                  </a:lnTo>
                  <a:lnTo>
                    <a:pt x="1251" y="5232"/>
                  </a:lnTo>
                  <a:lnTo>
                    <a:pt x="881" y="6616"/>
                  </a:lnTo>
                  <a:lnTo>
                    <a:pt x="25" y="9810"/>
                  </a:lnTo>
                  <a:lnTo>
                    <a:pt x="8" y="9889"/>
                  </a:lnTo>
                  <a:lnTo>
                    <a:pt x="0" y="9969"/>
                  </a:lnTo>
                  <a:lnTo>
                    <a:pt x="0" y="10048"/>
                  </a:lnTo>
                  <a:lnTo>
                    <a:pt x="8" y="10127"/>
                  </a:lnTo>
                  <a:lnTo>
                    <a:pt x="25" y="10204"/>
                  </a:lnTo>
                  <a:lnTo>
                    <a:pt x="1141" y="9905"/>
                  </a:lnTo>
                  <a:lnTo>
                    <a:pt x="25" y="10204"/>
                  </a:lnTo>
                  <a:lnTo>
                    <a:pt x="49" y="10280"/>
                  </a:lnTo>
                  <a:lnTo>
                    <a:pt x="81" y="10352"/>
                  </a:lnTo>
                  <a:lnTo>
                    <a:pt x="121" y="10421"/>
                  </a:lnTo>
                  <a:lnTo>
                    <a:pt x="168" y="10486"/>
                  </a:lnTo>
                  <a:lnTo>
                    <a:pt x="222" y="10546"/>
                  </a:lnTo>
                  <a:lnTo>
                    <a:pt x="1898" y="12222"/>
                  </a:lnTo>
                  <a:lnTo>
                    <a:pt x="2723" y="11396"/>
                  </a:lnTo>
                  <a:lnTo>
                    <a:pt x="1833" y="10506"/>
                  </a:lnTo>
                  <a:lnTo>
                    <a:pt x="1777" y="10447"/>
                  </a:lnTo>
                  <a:lnTo>
                    <a:pt x="1725" y="10386"/>
                  </a:lnTo>
                  <a:lnTo>
                    <a:pt x="1676" y="10322"/>
                  </a:lnTo>
                  <a:lnTo>
                    <a:pt x="1631" y="10256"/>
                  </a:lnTo>
                  <a:lnTo>
                    <a:pt x="1590" y="10189"/>
                  </a:lnTo>
                  <a:lnTo>
                    <a:pt x="1553" y="10119"/>
                  </a:lnTo>
                  <a:lnTo>
                    <a:pt x="1519" y="10048"/>
                  </a:lnTo>
                  <a:lnTo>
                    <a:pt x="1489" y="9975"/>
                  </a:lnTo>
                  <a:lnTo>
                    <a:pt x="1462" y="9901"/>
                  </a:lnTo>
                  <a:lnTo>
                    <a:pt x="1440" y="9825"/>
                  </a:lnTo>
                  <a:lnTo>
                    <a:pt x="1422" y="9749"/>
                  </a:lnTo>
                  <a:lnTo>
                    <a:pt x="1407" y="9671"/>
                  </a:lnTo>
                  <a:lnTo>
                    <a:pt x="1397" y="9593"/>
                  </a:lnTo>
                  <a:lnTo>
                    <a:pt x="1391" y="9514"/>
                  </a:lnTo>
                  <a:lnTo>
                    <a:pt x="1388" y="9435"/>
                  </a:lnTo>
                  <a:lnTo>
                    <a:pt x="1390" y="9356"/>
                  </a:lnTo>
                  <a:lnTo>
                    <a:pt x="1396" y="9276"/>
                  </a:lnTo>
                  <a:lnTo>
                    <a:pt x="1407" y="9197"/>
                  </a:lnTo>
                  <a:lnTo>
                    <a:pt x="1421" y="9118"/>
                  </a:lnTo>
                  <a:lnTo>
                    <a:pt x="1440" y="9039"/>
                  </a:lnTo>
                  <a:lnTo>
                    <a:pt x="1834" y="7570"/>
                  </a:lnTo>
                  <a:lnTo>
                    <a:pt x="2092" y="6607"/>
                  </a:lnTo>
                  <a:lnTo>
                    <a:pt x="2115" y="6529"/>
                  </a:lnTo>
                  <a:lnTo>
                    <a:pt x="2142" y="6454"/>
                  </a:lnTo>
                  <a:lnTo>
                    <a:pt x="2173" y="6380"/>
                  </a:lnTo>
                  <a:lnTo>
                    <a:pt x="2207" y="6308"/>
                  </a:lnTo>
                  <a:lnTo>
                    <a:pt x="2245" y="6238"/>
                  </a:lnTo>
                  <a:lnTo>
                    <a:pt x="2287" y="6171"/>
                  </a:lnTo>
                  <a:lnTo>
                    <a:pt x="2331" y="6106"/>
                  </a:lnTo>
                  <a:lnTo>
                    <a:pt x="2379" y="6043"/>
                  </a:lnTo>
                  <a:lnTo>
                    <a:pt x="2431" y="5983"/>
                  </a:lnTo>
                  <a:lnTo>
                    <a:pt x="2485" y="5926"/>
                  </a:lnTo>
                  <a:lnTo>
                    <a:pt x="2542" y="5872"/>
                  </a:lnTo>
                  <a:lnTo>
                    <a:pt x="2602" y="5821"/>
                  </a:lnTo>
                  <a:lnTo>
                    <a:pt x="2664" y="5773"/>
                  </a:lnTo>
                  <a:lnTo>
                    <a:pt x="2729" y="5728"/>
                  </a:lnTo>
                  <a:lnTo>
                    <a:pt x="2796" y="5687"/>
                  </a:lnTo>
                  <a:lnTo>
                    <a:pt x="2866" y="5649"/>
                  </a:lnTo>
                  <a:lnTo>
                    <a:pt x="2938" y="5614"/>
                  </a:lnTo>
                  <a:lnTo>
                    <a:pt x="3012" y="5583"/>
                  </a:lnTo>
                  <a:lnTo>
                    <a:pt x="3088" y="5556"/>
                  </a:lnTo>
                  <a:lnTo>
                    <a:pt x="3166" y="5533"/>
                  </a:lnTo>
                  <a:lnTo>
                    <a:pt x="4128" y="5275"/>
                  </a:lnTo>
                  <a:lnTo>
                    <a:pt x="5597" y="4881"/>
                  </a:lnTo>
                  <a:lnTo>
                    <a:pt x="5676" y="4863"/>
                  </a:lnTo>
                  <a:lnTo>
                    <a:pt x="5755" y="4848"/>
                  </a:lnTo>
                  <a:lnTo>
                    <a:pt x="5821" y="4840"/>
                  </a:lnTo>
                  <a:lnTo>
                    <a:pt x="5411" y="6368"/>
                  </a:lnTo>
                  <a:lnTo>
                    <a:pt x="5394" y="6448"/>
                  </a:lnTo>
                  <a:lnTo>
                    <a:pt x="5386" y="6527"/>
                  </a:lnTo>
                  <a:lnTo>
                    <a:pt x="5386" y="6607"/>
                  </a:lnTo>
                  <a:lnTo>
                    <a:pt x="5395" y="6686"/>
                  </a:lnTo>
                  <a:lnTo>
                    <a:pt x="5411" y="6763"/>
                  </a:lnTo>
                  <a:lnTo>
                    <a:pt x="5436" y="6838"/>
                  </a:lnTo>
                  <a:lnTo>
                    <a:pt x="5468" y="6911"/>
                  </a:lnTo>
                  <a:lnTo>
                    <a:pt x="5507" y="6980"/>
                  </a:lnTo>
                  <a:lnTo>
                    <a:pt x="5554" y="7045"/>
                  </a:lnTo>
                  <a:lnTo>
                    <a:pt x="5609" y="7105"/>
                  </a:lnTo>
                  <a:lnTo>
                    <a:pt x="7284" y="8780"/>
                  </a:lnTo>
                  <a:lnTo>
                    <a:pt x="8770" y="10267"/>
                  </a:lnTo>
                  <a:lnTo>
                    <a:pt x="8586" y="10954"/>
                  </a:lnTo>
                  <a:lnTo>
                    <a:pt x="8563" y="11032"/>
                  </a:lnTo>
                  <a:lnTo>
                    <a:pt x="8536" y="11107"/>
                  </a:lnTo>
                  <a:lnTo>
                    <a:pt x="8506" y="11181"/>
                  </a:lnTo>
                  <a:lnTo>
                    <a:pt x="8471" y="11253"/>
                  </a:lnTo>
                  <a:lnTo>
                    <a:pt x="8433" y="11323"/>
                  </a:lnTo>
                  <a:lnTo>
                    <a:pt x="8391" y="11390"/>
                  </a:lnTo>
                  <a:lnTo>
                    <a:pt x="8347" y="11455"/>
                  </a:lnTo>
                  <a:lnTo>
                    <a:pt x="8299" y="11518"/>
                  </a:lnTo>
                  <a:lnTo>
                    <a:pt x="8247" y="11578"/>
                  </a:lnTo>
                  <a:lnTo>
                    <a:pt x="8193" y="11635"/>
                  </a:lnTo>
                  <a:lnTo>
                    <a:pt x="8136" y="11689"/>
                  </a:lnTo>
                  <a:lnTo>
                    <a:pt x="8076" y="11740"/>
                  </a:lnTo>
                  <a:lnTo>
                    <a:pt x="8014" y="11788"/>
                  </a:lnTo>
                  <a:lnTo>
                    <a:pt x="7949" y="11833"/>
                  </a:lnTo>
                  <a:lnTo>
                    <a:pt x="7882" y="11874"/>
                  </a:lnTo>
                  <a:lnTo>
                    <a:pt x="7812" y="11912"/>
                  </a:lnTo>
                  <a:lnTo>
                    <a:pt x="7740" y="11947"/>
                  </a:lnTo>
                  <a:lnTo>
                    <a:pt x="7666" y="11978"/>
                  </a:lnTo>
                  <a:lnTo>
                    <a:pt x="7590" y="12005"/>
                  </a:lnTo>
                  <a:lnTo>
                    <a:pt x="7512" y="12028"/>
                  </a:lnTo>
                  <a:lnTo>
                    <a:pt x="6550" y="12286"/>
                  </a:lnTo>
                  <a:lnTo>
                    <a:pt x="7503" y="13239"/>
                  </a:lnTo>
                  <a:lnTo>
                    <a:pt x="8887" y="12868"/>
                  </a:lnTo>
                  <a:lnTo>
                    <a:pt x="8964" y="12843"/>
                  </a:lnTo>
                  <a:lnTo>
                    <a:pt x="9038" y="12810"/>
                  </a:lnTo>
                  <a:lnTo>
                    <a:pt x="9107" y="12770"/>
                  </a:lnTo>
                  <a:lnTo>
                    <a:pt x="9171" y="12724"/>
                  </a:lnTo>
                  <a:lnTo>
                    <a:pt x="9229" y="12671"/>
                  </a:lnTo>
                  <a:lnTo>
                    <a:pt x="9282" y="12612"/>
                  </a:lnTo>
                  <a:lnTo>
                    <a:pt x="9329" y="12548"/>
                  </a:lnTo>
                  <a:lnTo>
                    <a:pt x="9369" y="12479"/>
                  </a:lnTo>
                  <a:lnTo>
                    <a:pt x="9401" y="12406"/>
                  </a:lnTo>
                  <a:lnTo>
                    <a:pt x="9427" y="12329"/>
                  </a:lnTo>
                  <a:lnTo>
                    <a:pt x="9797" y="10945"/>
                  </a:lnTo>
                  <a:lnTo>
                    <a:pt x="9889" y="10601"/>
                  </a:lnTo>
                  <a:lnTo>
                    <a:pt x="12426" y="9922"/>
                  </a:lnTo>
                  <a:lnTo>
                    <a:pt x="12426" y="9334"/>
                  </a:lnTo>
                  <a:lnTo>
                    <a:pt x="12382" y="9290"/>
                  </a:lnTo>
                  <a:lnTo>
                    <a:pt x="12426" y="9334"/>
                  </a:lnTo>
                  <a:lnTo>
                    <a:pt x="12426" y="8713"/>
                  </a:lnTo>
                  <a:close/>
                  <a:moveTo>
                    <a:pt x="12426" y="164"/>
                  </a:moveTo>
                  <a:lnTo>
                    <a:pt x="12366" y="121"/>
                  </a:lnTo>
                  <a:lnTo>
                    <a:pt x="12297" y="82"/>
                  </a:lnTo>
                  <a:lnTo>
                    <a:pt x="12224" y="49"/>
                  </a:lnTo>
                  <a:lnTo>
                    <a:pt x="12149" y="25"/>
                  </a:lnTo>
                  <a:lnTo>
                    <a:pt x="12072" y="9"/>
                  </a:lnTo>
                  <a:lnTo>
                    <a:pt x="11993" y="0"/>
                  </a:lnTo>
                  <a:lnTo>
                    <a:pt x="11914" y="0"/>
                  </a:lnTo>
                  <a:lnTo>
                    <a:pt x="11834" y="8"/>
                  </a:lnTo>
                  <a:lnTo>
                    <a:pt x="11754" y="25"/>
                  </a:lnTo>
                  <a:lnTo>
                    <a:pt x="8561" y="881"/>
                  </a:lnTo>
                  <a:lnTo>
                    <a:pt x="9514" y="1834"/>
                  </a:lnTo>
                  <a:lnTo>
                    <a:pt x="10984" y="1440"/>
                  </a:lnTo>
                  <a:lnTo>
                    <a:pt x="11062" y="1421"/>
                  </a:lnTo>
                  <a:lnTo>
                    <a:pt x="11142" y="1407"/>
                  </a:lnTo>
                  <a:lnTo>
                    <a:pt x="11221" y="1396"/>
                  </a:lnTo>
                  <a:lnTo>
                    <a:pt x="11301" y="1390"/>
                  </a:lnTo>
                  <a:lnTo>
                    <a:pt x="11380" y="1388"/>
                  </a:lnTo>
                  <a:lnTo>
                    <a:pt x="11459" y="1391"/>
                  </a:lnTo>
                  <a:lnTo>
                    <a:pt x="11538" y="1397"/>
                  </a:lnTo>
                  <a:lnTo>
                    <a:pt x="11616" y="1407"/>
                  </a:lnTo>
                  <a:lnTo>
                    <a:pt x="11694" y="1422"/>
                  </a:lnTo>
                  <a:lnTo>
                    <a:pt x="11770" y="1440"/>
                  </a:lnTo>
                  <a:lnTo>
                    <a:pt x="11845" y="1463"/>
                  </a:lnTo>
                  <a:lnTo>
                    <a:pt x="11920" y="1489"/>
                  </a:lnTo>
                  <a:lnTo>
                    <a:pt x="11993" y="1519"/>
                  </a:lnTo>
                  <a:lnTo>
                    <a:pt x="12064" y="1553"/>
                  </a:lnTo>
                  <a:lnTo>
                    <a:pt x="12134" y="1590"/>
                  </a:lnTo>
                  <a:lnTo>
                    <a:pt x="12201" y="1632"/>
                  </a:lnTo>
                  <a:lnTo>
                    <a:pt x="12267" y="1677"/>
                  </a:lnTo>
                  <a:lnTo>
                    <a:pt x="12331" y="1725"/>
                  </a:lnTo>
                  <a:lnTo>
                    <a:pt x="12392" y="1778"/>
                  </a:lnTo>
                  <a:lnTo>
                    <a:pt x="12426" y="1809"/>
                  </a:lnTo>
                  <a:lnTo>
                    <a:pt x="12426" y="164"/>
                  </a:lnTo>
                  <a:close/>
                </a:path>
              </a:pathLst>
            </a:custGeom>
            <a:solidFill>
              <a:srgbClr val="337B86">
                <a:alpha val="3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>
                <a:pattFill prst="pct5">
                  <a:fgClr>
                    <a:schemeClr val="tx1"/>
                  </a:fgClr>
                  <a:bgClr>
                    <a:schemeClr val="bg1"/>
                  </a:bgClr>
                </a:pattFill>
              </a:endParaRPr>
            </a:p>
          </p:txBody>
        </p:sp>
        <p:sp>
          <p:nvSpPr>
            <p:cNvPr id="52" name="AutoShape 79">
              <a:extLst>
                <a:ext uri="{FF2B5EF4-FFF2-40B4-BE49-F238E27FC236}">
                  <a16:creationId xmlns:a16="http://schemas.microsoft.com/office/drawing/2014/main" id="{211B74D4-D4D4-5D2C-823A-DD92D97420FC}"/>
                </a:ext>
              </a:extLst>
            </p:cNvPr>
            <p:cNvSpPr>
              <a:spLocks/>
            </p:cNvSpPr>
            <p:nvPr/>
          </p:nvSpPr>
          <p:spPr bwMode="auto">
            <a:xfrm>
              <a:off x="6062" y="22671"/>
              <a:ext cx="7393" cy="8788"/>
            </a:xfrm>
            <a:custGeom>
              <a:avLst/>
              <a:gdLst>
                <a:gd name="T0" fmla="+- 0 9144 6063"/>
                <a:gd name="T1" fmla="*/ T0 w 7393"/>
                <a:gd name="T2" fmla="+- 0 30580 22672"/>
                <a:gd name="T3" fmla="*/ 30580 h 8788"/>
                <a:gd name="T4" fmla="+- 0 8816 6063"/>
                <a:gd name="T5" fmla="*/ T4 w 7393"/>
                <a:gd name="T6" fmla="+- 0 30580 22672"/>
                <a:gd name="T7" fmla="*/ 30580 h 8788"/>
                <a:gd name="T8" fmla="+- 0 8510 6063"/>
                <a:gd name="T9" fmla="*/ T8 w 7393"/>
                <a:gd name="T10" fmla="+- 0 30468 22672"/>
                <a:gd name="T11" fmla="*/ 30468 h 8788"/>
                <a:gd name="T12" fmla="+- 0 7759 6063"/>
                <a:gd name="T13" fmla="*/ T12 w 7393"/>
                <a:gd name="T14" fmla="+- 0 29763 22672"/>
                <a:gd name="T15" fmla="*/ 29763 h 8788"/>
                <a:gd name="T16" fmla="+- 0 7053 6063"/>
                <a:gd name="T17" fmla="*/ T16 w 7393"/>
                <a:gd name="T18" fmla="+- 0 29011 22672"/>
                <a:gd name="T19" fmla="*/ 29011 h 8788"/>
                <a:gd name="T20" fmla="+- 0 6079 6063"/>
                <a:gd name="T21" fmla="*/ T20 w 7393"/>
                <a:gd name="T22" fmla="+- 0 29021 22672"/>
                <a:gd name="T23" fmla="*/ 29021 h 8788"/>
                <a:gd name="T24" fmla="+- 0 6202 6063"/>
                <a:gd name="T25" fmla="*/ T24 w 7393"/>
                <a:gd name="T26" fmla="+- 0 29234 22672"/>
                <a:gd name="T27" fmla="*/ 29234 h 8788"/>
                <a:gd name="T28" fmla="+- 0 8387 6063"/>
                <a:gd name="T29" fmla="*/ T28 w 7393"/>
                <a:gd name="T30" fmla="+- 0 31396 22672"/>
                <a:gd name="T31" fmla="*/ 31396 h 8788"/>
                <a:gd name="T32" fmla="+- 0 8623 6063"/>
                <a:gd name="T33" fmla="*/ T32 w 7393"/>
                <a:gd name="T34" fmla="+- 0 31459 22672"/>
                <a:gd name="T35" fmla="*/ 31459 h 8788"/>
                <a:gd name="T36" fmla="+- 0 12695 6063"/>
                <a:gd name="T37" fmla="*/ T36 w 7393"/>
                <a:gd name="T38" fmla="+- 0 27248 22672"/>
                <a:gd name="T39" fmla="*/ 27248 h 8788"/>
                <a:gd name="T40" fmla="+- 0 12572 6063"/>
                <a:gd name="T41" fmla="*/ T40 w 7393"/>
                <a:gd name="T42" fmla="+- 0 27036 22672"/>
                <a:gd name="T43" fmla="*/ 27036 h 8788"/>
                <a:gd name="T44" fmla="+- 0 10744 6063"/>
                <a:gd name="T45" fmla="*/ T44 w 7393"/>
                <a:gd name="T46" fmla="+- 0 24560 22672"/>
                <a:gd name="T47" fmla="*/ 24560 h 8788"/>
                <a:gd name="T48" fmla="+- 0 10908 6063"/>
                <a:gd name="T49" fmla="*/ T48 w 7393"/>
                <a:gd name="T50" fmla="+- 0 24276 22672"/>
                <a:gd name="T51" fmla="*/ 24276 h 8788"/>
                <a:gd name="T52" fmla="+- 0 11157 6063"/>
                <a:gd name="T53" fmla="*/ T52 w 7393"/>
                <a:gd name="T54" fmla="+- 0 24067 22672"/>
                <a:gd name="T55" fmla="*/ 24067 h 8788"/>
                <a:gd name="T56" fmla="+- 0 11986 6063"/>
                <a:gd name="T57" fmla="*/ T56 w 7393"/>
                <a:gd name="T58" fmla="+- 0 23811 22672"/>
                <a:gd name="T59" fmla="*/ 23811 h 8788"/>
                <a:gd name="T60" fmla="+- 0 10416 6063"/>
                <a:gd name="T61" fmla="*/ T60 w 7393"/>
                <a:gd name="T62" fmla="+- 0 23496 22672"/>
                <a:gd name="T63" fmla="*/ 23496 h 8788"/>
                <a:gd name="T64" fmla="+- 0 10243 6063"/>
                <a:gd name="T65" fmla="*/ T64 w 7393"/>
                <a:gd name="T66" fmla="+- 0 23668 22672"/>
                <a:gd name="T67" fmla="*/ 23668 h 8788"/>
                <a:gd name="T68" fmla="+- 0 9907 6063"/>
                <a:gd name="T69" fmla="*/ T68 w 7393"/>
                <a:gd name="T70" fmla="+- 0 24859 22672"/>
                <a:gd name="T71" fmla="*/ 24859 h 8788"/>
                <a:gd name="T72" fmla="+- 0 7119 6063"/>
                <a:gd name="T73" fmla="*/ T72 w 7393"/>
                <a:gd name="T74" fmla="+- 0 25611 22672"/>
                <a:gd name="T75" fmla="*/ 25611 h 8788"/>
                <a:gd name="T76" fmla="+- 0 6925 6063"/>
                <a:gd name="T77" fmla="*/ T76 w 7393"/>
                <a:gd name="T78" fmla="+- 0 25759 22672"/>
                <a:gd name="T79" fmla="*/ 25759 h 8788"/>
                <a:gd name="T80" fmla="+- 0 6612 6063"/>
                <a:gd name="T81" fmla="*/ T80 w 7393"/>
                <a:gd name="T82" fmla="+- 0 26788 22672"/>
                <a:gd name="T83" fmla="*/ 26788 h 8788"/>
                <a:gd name="T84" fmla="+- 0 6067 6063"/>
                <a:gd name="T85" fmla="*/ T84 w 7393"/>
                <a:gd name="T86" fmla="+- 0 28961 22672"/>
                <a:gd name="T87" fmla="*/ 28961 h 8788"/>
                <a:gd name="T88" fmla="+- 0 6932 6063"/>
                <a:gd name="T89" fmla="*/ T88 w 7393"/>
                <a:gd name="T90" fmla="+- 0 28624 22672"/>
                <a:gd name="T91" fmla="*/ 28624 h 8788"/>
                <a:gd name="T92" fmla="+- 0 6960 6063"/>
                <a:gd name="T93" fmla="*/ T92 w 7393"/>
                <a:gd name="T94" fmla="+- 0 28296 22672"/>
                <a:gd name="T95" fmla="*/ 28296 h 8788"/>
                <a:gd name="T96" fmla="+- 0 7423 6063"/>
                <a:gd name="T97" fmla="*/ T96 w 7393"/>
                <a:gd name="T98" fmla="+- 0 26625 22672"/>
                <a:gd name="T99" fmla="*/ 26625 h 8788"/>
                <a:gd name="T100" fmla="+- 0 7610 6063"/>
                <a:gd name="T101" fmla="*/ T100 w 7393"/>
                <a:gd name="T102" fmla="+- 0 26358 22672"/>
                <a:gd name="T103" fmla="*/ 26358 h 8788"/>
                <a:gd name="T104" fmla="+- 0 7877 6063"/>
                <a:gd name="T105" fmla="*/ T104 w 7393"/>
                <a:gd name="T106" fmla="+- 0 26171 22672"/>
                <a:gd name="T107" fmla="*/ 26171 h 8788"/>
                <a:gd name="T108" fmla="+- 0 8633 6063"/>
                <a:gd name="T109" fmla="*/ T108 w 7393"/>
                <a:gd name="T110" fmla="+- 0 25953 22672"/>
                <a:gd name="T111" fmla="*/ 25953 h 8788"/>
                <a:gd name="T112" fmla="+- 0 9432 6063"/>
                <a:gd name="T113" fmla="*/ T112 w 7393"/>
                <a:gd name="T114" fmla="+- 0 26633 22672"/>
                <a:gd name="T115" fmla="*/ 26633 h 8788"/>
                <a:gd name="T116" fmla="+- 0 9432 6063"/>
                <a:gd name="T117" fmla="*/ T116 w 7393"/>
                <a:gd name="T118" fmla="+- 0 26879 22672"/>
                <a:gd name="T119" fmla="*/ 26879 h 8788"/>
                <a:gd name="T120" fmla="+- 0 10281 6063"/>
                <a:gd name="T121" fmla="*/ T120 w 7393"/>
                <a:gd name="T122" fmla="+- 0 26400 22672"/>
                <a:gd name="T123" fmla="*/ 26400 h 8788"/>
                <a:gd name="T124" fmla="+- 0 10385 6063"/>
                <a:gd name="T125" fmla="*/ T124 w 7393"/>
                <a:gd name="T126" fmla="+- 0 25885 22672"/>
                <a:gd name="T127" fmla="*/ 25885 h 8788"/>
                <a:gd name="T128" fmla="+- 0 11569 6063"/>
                <a:gd name="T129" fmla="*/ T128 w 7393"/>
                <a:gd name="T130" fmla="+- 0 27061 22672"/>
                <a:gd name="T131" fmla="*/ 27061 h 8788"/>
                <a:gd name="T132" fmla="+- 0 11758 6063"/>
                <a:gd name="T133" fmla="*/ T132 w 7393"/>
                <a:gd name="T134" fmla="+- 0 27331 22672"/>
                <a:gd name="T135" fmla="*/ 27331 h 8788"/>
                <a:gd name="T136" fmla="+- 0 13456 6063"/>
                <a:gd name="T137" fmla="*/ T136 w 7393"/>
                <a:gd name="T138" fmla="+- 0 28185 22672"/>
                <a:gd name="T139" fmla="*/ 28185 h 8788"/>
                <a:gd name="T140" fmla="+- 0 12695 6063"/>
                <a:gd name="T141" fmla="*/ T140 w 7393"/>
                <a:gd name="T142" fmla="+- 0 27494 22672"/>
                <a:gd name="T143" fmla="*/ 27494 h 8788"/>
                <a:gd name="T144" fmla="+- 0 12695 6063"/>
                <a:gd name="T145" fmla="*/ T144 w 7393"/>
                <a:gd name="T146" fmla="+- 0 27248 22672"/>
                <a:gd name="T147" fmla="*/ 27248 h 8788"/>
                <a:gd name="T148" fmla="+- 0 11846 6063"/>
                <a:gd name="T149" fmla="*/ T148 w 7393"/>
                <a:gd name="T150" fmla="+- 0 27727 22672"/>
                <a:gd name="T151" fmla="*/ 27727 h 8788"/>
                <a:gd name="T152" fmla="+- 0 11742 6063"/>
                <a:gd name="T153" fmla="*/ T152 w 7393"/>
                <a:gd name="T154" fmla="+- 0 28243 22672"/>
                <a:gd name="T155" fmla="*/ 28243 h 8788"/>
                <a:gd name="T156" fmla="+- 0 10558 6063"/>
                <a:gd name="T157" fmla="*/ T156 w 7393"/>
                <a:gd name="T158" fmla="+- 0 27067 22672"/>
                <a:gd name="T159" fmla="*/ 27067 h 8788"/>
                <a:gd name="T160" fmla="+- 0 10369 6063"/>
                <a:gd name="T161" fmla="*/ T160 w 7393"/>
                <a:gd name="T162" fmla="+- 0 26796 22672"/>
                <a:gd name="T163" fmla="*/ 26796 h 8788"/>
                <a:gd name="T164" fmla="+- 0 9452 6063"/>
                <a:gd name="T165" fmla="*/ T164 w 7393"/>
                <a:gd name="T166" fmla="+- 0 26937 22672"/>
                <a:gd name="T167" fmla="*/ 26937 h 8788"/>
                <a:gd name="T168" fmla="+- 0 10598 6063"/>
                <a:gd name="T169" fmla="*/ T168 w 7393"/>
                <a:gd name="T170" fmla="+- 0 28135 22672"/>
                <a:gd name="T171" fmla="*/ 28135 h 8788"/>
                <a:gd name="T172" fmla="+- 0 11351 6063"/>
                <a:gd name="T173" fmla="*/ T172 w 7393"/>
                <a:gd name="T174" fmla="+- 0 29644 22672"/>
                <a:gd name="T175" fmla="*/ 29644 h 8788"/>
                <a:gd name="T176" fmla="+- 0 11164 6063"/>
                <a:gd name="T177" fmla="*/ T176 w 7393"/>
                <a:gd name="T178" fmla="+- 0 29912 22672"/>
                <a:gd name="T179" fmla="*/ 29912 h 8788"/>
                <a:gd name="T180" fmla="+- 0 10897 6063"/>
                <a:gd name="T181" fmla="*/ T180 w 7393"/>
                <a:gd name="T182" fmla="+- 0 30099 22672"/>
                <a:gd name="T183" fmla="*/ 30099 h 8788"/>
                <a:gd name="T184" fmla="+- 0 10734 6063"/>
                <a:gd name="T185" fmla="*/ T184 w 7393"/>
                <a:gd name="T186" fmla="+- 0 30910 22672"/>
                <a:gd name="T187" fmla="*/ 30910 h 8788"/>
                <a:gd name="T188" fmla="+- 0 11763 6063"/>
                <a:gd name="T189" fmla="*/ T188 w 7393"/>
                <a:gd name="T190" fmla="+- 0 30597 22672"/>
                <a:gd name="T191" fmla="*/ 30597 h 8788"/>
                <a:gd name="T192" fmla="+- 0 11911 6063"/>
                <a:gd name="T193" fmla="*/ T192 w 7393"/>
                <a:gd name="T194" fmla="+- 0 30403 22672"/>
                <a:gd name="T195" fmla="*/ 30403 h 8788"/>
                <a:gd name="T196" fmla="+- 0 13456 6063"/>
                <a:gd name="T197" fmla="*/ T196 w 7393"/>
                <a:gd name="T198" fmla="+- 0 28937 22672"/>
                <a:gd name="T199" fmla="*/ 28937 h 8788"/>
                <a:gd name="T200" fmla="+- 0 13442 6063"/>
                <a:gd name="T201" fmla="*/ T200 w 7393"/>
                <a:gd name="T202" fmla="+- 0 22672 22672"/>
                <a:gd name="T203" fmla="*/ 22672 h 8788"/>
                <a:gd name="T204" fmla="+- 0 12901 6063"/>
                <a:gd name="T205" fmla="*/ T204 w 7393"/>
                <a:gd name="T206" fmla="+- 0 23565 22672"/>
                <a:gd name="T207" fmla="*/ 23565 h 8788"/>
                <a:gd name="T208" fmla="+- 0 13230 6063"/>
                <a:gd name="T209" fmla="*/ T208 w 7393"/>
                <a:gd name="T210" fmla="+- 0 23537 22672"/>
                <a:gd name="T211" fmla="*/ 23537 h 8788"/>
                <a:gd name="T212" fmla="+- 0 13456 6063"/>
                <a:gd name="T213" fmla="*/ T212 w 7393"/>
                <a:gd name="T214" fmla="+- 0 23586 22672"/>
                <a:gd name="T215" fmla="*/ 23586 h 878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</a:cxnLst>
              <a:rect l="0" t="0" r="r" b="b"/>
              <a:pathLst>
                <a:path w="7393" h="8788">
                  <a:moveTo>
                    <a:pt x="4671" y="8238"/>
                  </a:moveTo>
                  <a:lnTo>
                    <a:pt x="4078" y="7645"/>
                  </a:lnTo>
                  <a:lnTo>
                    <a:pt x="3163" y="7890"/>
                  </a:lnTo>
                  <a:lnTo>
                    <a:pt x="3081" y="7908"/>
                  </a:lnTo>
                  <a:lnTo>
                    <a:pt x="2999" y="7919"/>
                  </a:lnTo>
                  <a:lnTo>
                    <a:pt x="2916" y="7922"/>
                  </a:lnTo>
                  <a:lnTo>
                    <a:pt x="2834" y="7918"/>
                  </a:lnTo>
                  <a:lnTo>
                    <a:pt x="2753" y="7908"/>
                  </a:lnTo>
                  <a:lnTo>
                    <a:pt x="2674" y="7890"/>
                  </a:lnTo>
                  <a:lnTo>
                    <a:pt x="2596" y="7865"/>
                  </a:lnTo>
                  <a:lnTo>
                    <a:pt x="2520" y="7834"/>
                  </a:lnTo>
                  <a:lnTo>
                    <a:pt x="2447" y="7796"/>
                  </a:lnTo>
                  <a:lnTo>
                    <a:pt x="2378" y="7752"/>
                  </a:lnTo>
                  <a:lnTo>
                    <a:pt x="2312" y="7702"/>
                  </a:lnTo>
                  <a:lnTo>
                    <a:pt x="2250" y="7645"/>
                  </a:lnTo>
                  <a:lnTo>
                    <a:pt x="1696" y="7091"/>
                  </a:lnTo>
                  <a:lnTo>
                    <a:pt x="1142" y="6537"/>
                  </a:lnTo>
                  <a:lnTo>
                    <a:pt x="1085" y="6475"/>
                  </a:lnTo>
                  <a:lnTo>
                    <a:pt x="1035" y="6409"/>
                  </a:lnTo>
                  <a:lnTo>
                    <a:pt x="990" y="6339"/>
                  </a:lnTo>
                  <a:lnTo>
                    <a:pt x="953" y="6267"/>
                  </a:lnTo>
                  <a:lnTo>
                    <a:pt x="922" y="6191"/>
                  </a:lnTo>
                  <a:lnTo>
                    <a:pt x="897" y="6113"/>
                  </a:lnTo>
                  <a:lnTo>
                    <a:pt x="16" y="6349"/>
                  </a:lnTo>
                  <a:lnTo>
                    <a:pt x="36" y="6407"/>
                  </a:lnTo>
                  <a:lnTo>
                    <a:pt x="63" y="6463"/>
                  </a:lnTo>
                  <a:lnTo>
                    <a:pt x="97" y="6515"/>
                  </a:lnTo>
                  <a:lnTo>
                    <a:pt x="139" y="6562"/>
                  </a:lnTo>
                  <a:lnTo>
                    <a:pt x="1182" y="7605"/>
                  </a:lnTo>
                  <a:lnTo>
                    <a:pt x="2225" y="8648"/>
                  </a:lnTo>
                  <a:lnTo>
                    <a:pt x="2272" y="8689"/>
                  </a:lnTo>
                  <a:lnTo>
                    <a:pt x="2324" y="8724"/>
                  </a:lnTo>
                  <a:lnTo>
                    <a:pt x="2379" y="8751"/>
                  </a:lnTo>
                  <a:lnTo>
                    <a:pt x="2438" y="8771"/>
                  </a:lnTo>
                  <a:lnTo>
                    <a:pt x="2498" y="8783"/>
                  </a:lnTo>
                  <a:lnTo>
                    <a:pt x="2560" y="8787"/>
                  </a:lnTo>
                  <a:lnTo>
                    <a:pt x="2622" y="8783"/>
                  </a:lnTo>
                  <a:lnTo>
                    <a:pt x="2683" y="8771"/>
                  </a:lnTo>
                  <a:lnTo>
                    <a:pt x="4671" y="8238"/>
                  </a:lnTo>
                  <a:close/>
                  <a:moveTo>
                    <a:pt x="6632" y="4576"/>
                  </a:moveTo>
                  <a:lnTo>
                    <a:pt x="6612" y="4518"/>
                  </a:lnTo>
                  <a:lnTo>
                    <a:pt x="6585" y="4463"/>
                  </a:lnTo>
                  <a:lnTo>
                    <a:pt x="6551" y="4411"/>
                  </a:lnTo>
                  <a:lnTo>
                    <a:pt x="6509" y="4364"/>
                  </a:lnTo>
                  <a:lnTo>
                    <a:pt x="5466" y="3321"/>
                  </a:lnTo>
                  <a:lnTo>
                    <a:pt x="4541" y="2395"/>
                  </a:lnTo>
                  <a:lnTo>
                    <a:pt x="4656" y="1968"/>
                  </a:lnTo>
                  <a:lnTo>
                    <a:pt x="4681" y="1888"/>
                  </a:lnTo>
                  <a:lnTo>
                    <a:pt x="4713" y="1811"/>
                  </a:lnTo>
                  <a:lnTo>
                    <a:pt x="4751" y="1738"/>
                  </a:lnTo>
                  <a:lnTo>
                    <a:pt x="4795" y="1669"/>
                  </a:lnTo>
                  <a:lnTo>
                    <a:pt x="4845" y="1604"/>
                  </a:lnTo>
                  <a:lnTo>
                    <a:pt x="4900" y="1544"/>
                  </a:lnTo>
                  <a:lnTo>
                    <a:pt x="4960" y="1489"/>
                  </a:lnTo>
                  <a:lnTo>
                    <a:pt x="5025" y="1439"/>
                  </a:lnTo>
                  <a:lnTo>
                    <a:pt x="5094" y="1395"/>
                  </a:lnTo>
                  <a:lnTo>
                    <a:pt x="5167" y="1356"/>
                  </a:lnTo>
                  <a:lnTo>
                    <a:pt x="5244" y="1324"/>
                  </a:lnTo>
                  <a:lnTo>
                    <a:pt x="5324" y="1299"/>
                  </a:lnTo>
                  <a:lnTo>
                    <a:pt x="5923" y="1139"/>
                  </a:lnTo>
                  <a:lnTo>
                    <a:pt x="5330" y="545"/>
                  </a:lnTo>
                  <a:lnTo>
                    <a:pt x="4468" y="776"/>
                  </a:lnTo>
                  <a:lnTo>
                    <a:pt x="4409" y="796"/>
                  </a:lnTo>
                  <a:lnTo>
                    <a:pt x="4353" y="824"/>
                  </a:lnTo>
                  <a:lnTo>
                    <a:pt x="4302" y="858"/>
                  </a:lnTo>
                  <a:lnTo>
                    <a:pt x="4255" y="899"/>
                  </a:lnTo>
                  <a:lnTo>
                    <a:pt x="4215" y="945"/>
                  </a:lnTo>
                  <a:lnTo>
                    <a:pt x="4180" y="996"/>
                  </a:lnTo>
                  <a:lnTo>
                    <a:pt x="4153" y="1052"/>
                  </a:lnTo>
                  <a:lnTo>
                    <a:pt x="4133" y="1112"/>
                  </a:lnTo>
                  <a:lnTo>
                    <a:pt x="3902" y="1973"/>
                  </a:lnTo>
                  <a:lnTo>
                    <a:pt x="3844" y="2187"/>
                  </a:lnTo>
                  <a:lnTo>
                    <a:pt x="1977" y="2687"/>
                  </a:lnTo>
                  <a:lnTo>
                    <a:pt x="1115" y="2918"/>
                  </a:lnTo>
                  <a:lnTo>
                    <a:pt x="1056" y="2939"/>
                  </a:lnTo>
                  <a:lnTo>
                    <a:pt x="1000" y="2966"/>
                  </a:lnTo>
                  <a:lnTo>
                    <a:pt x="949" y="3001"/>
                  </a:lnTo>
                  <a:lnTo>
                    <a:pt x="902" y="3041"/>
                  </a:lnTo>
                  <a:lnTo>
                    <a:pt x="862" y="3087"/>
                  </a:lnTo>
                  <a:lnTo>
                    <a:pt x="827" y="3139"/>
                  </a:lnTo>
                  <a:lnTo>
                    <a:pt x="800" y="3194"/>
                  </a:lnTo>
                  <a:lnTo>
                    <a:pt x="780" y="3254"/>
                  </a:lnTo>
                  <a:lnTo>
                    <a:pt x="549" y="4116"/>
                  </a:lnTo>
                  <a:lnTo>
                    <a:pt x="16" y="6103"/>
                  </a:lnTo>
                  <a:lnTo>
                    <a:pt x="4" y="6165"/>
                  </a:lnTo>
                  <a:lnTo>
                    <a:pt x="0" y="6227"/>
                  </a:lnTo>
                  <a:lnTo>
                    <a:pt x="4" y="6289"/>
                  </a:lnTo>
                  <a:lnTo>
                    <a:pt x="16" y="6349"/>
                  </a:lnTo>
                  <a:lnTo>
                    <a:pt x="897" y="6113"/>
                  </a:lnTo>
                  <a:lnTo>
                    <a:pt x="879" y="6033"/>
                  </a:lnTo>
                  <a:lnTo>
                    <a:pt x="869" y="5952"/>
                  </a:lnTo>
                  <a:lnTo>
                    <a:pt x="865" y="5870"/>
                  </a:lnTo>
                  <a:lnTo>
                    <a:pt x="868" y="5788"/>
                  </a:lnTo>
                  <a:lnTo>
                    <a:pt x="879" y="5706"/>
                  </a:lnTo>
                  <a:lnTo>
                    <a:pt x="897" y="5624"/>
                  </a:lnTo>
                  <a:lnTo>
                    <a:pt x="1142" y="4709"/>
                  </a:lnTo>
                  <a:lnTo>
                    <a:pt x="1303" y="4110"/>
                  </a:lnTo>
                  <a:lnTo>
                    <a:pt x="1328" y="4030"/>
                  </a:lnTo>
                  <a:lnTo>
                    <a:pt x="1360" y="3953"/>
                  </a:lnTo>
                  <a:lnTo>
                    <a:pt x="1398" y="3880"/>
                  </a:lnTo>
                  <a:lnTo>
                    <a:pt x="1442" y="3811"/>
                  </a:lnTo>
                  <a:lnTo>
                    <a:pt x="1492" y="3746"/>
                  </a:lnTo>
                  <a:lnTo>
                    <a:pt x="1547" y="3686"/>
                  </a:lnTo>
                  <a:lnTo>
                    <a:pt x="1607" y="3631"/>
                  </a:lnTo>
                  <a:lnTo>
                    <a:pt x="1672" y="3581"/>
                  </a:lnTo>
                  <a:lnTo>
                    <a:pt x="1741" y="3537"/>
                  </a:lnTo>
                  <a:lnTo>
                    <a:pt x="1814" y="3499"/>
                  </a:lnTo>
                  <a:lnTo>
                    <a:pt x="1891" y="3467"/>
                  </a:lnTo>
                  <a:lnTo>
                    <a:pt x="1971" y="3441"/>
                  </a:lnTo>
                  <a:lnTo>
                    <a:pt x="2570" y="3281"/>
                  </a:lnTo>
                  <a:lnTo>
                    <a:pt x="3485" y="3036"/>
                  </a:lnTo>
                  <a:lnTo>
                    <a:pt x="3567" y="3018"/>
                  </a:lnTo>
                  <a:lnTo>
                    <a:pt x="3624" y="3010"/>
                  </a:lnTo>
                  <a:lnTo>
                    <a:pt x="3369" y="3961"/>
                  </a:lnTo>
                  <a:lnTo>
                    <a:pt x="3357" y="4023"/>
                  </a:lnTo>
                  <a:lnTo>
                    <a:pt x="3353" y="4085"/>
                  </a:lnTo>
                  <a:lnTo>
                    <a:pt x="3357" y="4147"/>
                  </a:lnTo>
                  <a:lnTo>
                    <a:pt x="3369" y="4207"/>
                  </a:lnTo>
                  <a:lnTo>
                    <a:pt x="4250" y="3971"/>
                  </a:lnTo>
                  <a:lnTo>
                    <a:pt x="4232" y="3891"/>
                  </a:lnTo>
                  <a:lnTo>
                    <a:pt x="4221" y="3810"/>
                  </a:lnTo>
                  <a:lnTo>
                    <a:pt x="4218" y="3728"/>
                  </a:lnTo>
                  <a:lnTo>
                    <a:pt x="4221" y="3646"/>
                  </a:lnTo>
                  <a:lnTo>
                    <a:pt x="4232" y="3563"/>
                  </a:lnTo>
                  <a:lnTo>
                    <a:pt x="4250" y="3481"/>
                  </a:lnTo>
                  <a:lnTo>
                    <a:pt x="4322" y="3213"/>
                  </a:lnTo>
                  <a:lnTo>
                    <a:pt x="4336" y="3224"/>
                  </a:lnTo>
                  <a:lnTo>
                    <a:pt x="4398" y="3280"/>
                  </a:lnTo>
                  <a:lnTo>
                    <a:pt x="4952" y="3835"/>
                  </a:lnTo>
                  <a:lnTo>
                    <a:pt x="5506" y="4389"/>
                  </a:lnTo>
                  <a:lnTo>
                    <a:pt x="5563" y="4451"/>
                  </a:lnTo>
                  <a:lnTo>
                    <a:pt x="5614" y="4517"/>
                  </a:lnTo>
                  <a:lnTo>
                    <a:pt x="5658" y="4586"/>
                  </a:lnTo>
                  <a:lnTo>
                    <a:pt x="5695" y="4659"/>
                  </a:lnTo>
                  <a:lnTo>
                    <a:pt x="5727" y="4735"/>
                  </a:lnTo>
                  <a:lnTo>
                    <a:pt x="5751" y="4812"/>
                  </a:lnTo>
                  <a:lnTo>
                    <a:pt x="6632" y="4576"/>
                  </a:lnTo>
                  <a:close/>
                  <a:moveTo>
                    <a:pt x="7393" y="5513"/>
                  </a:moveTo>
                  <a:lnTo>
                    <a:pt x="6516" y="5748"/>
                  </a:lnTo>
                  <a:lnTo>
                    <a:pt x="6434" y="5766"/>
                  </a:lnTo>
                  <a:lnTo>
                    <a:pt x="6377" y="5773"/>
                  </a:lnTo>
                  <a:lnTo>
                    <a:pt x="6632" y="4822"/>
                  </a:lnTo>
                  <a:lnTo>
                    <a:pt x="6644" y="4760"/>
                  </a:lnTo>
                  <a:lnTo>
                    <a:pt x="6648" y="4698"/>
                  </a:lnTo>
                  <a:lnTo>
                    <a:pt x="6644" y="4637"/>
                  </a:lnTo>
                  <a:lnTo>
                    <a:pt x="6632" y="4576"/>
                  </a:lnTo>
                  <a:lnTo>
                    <a:pt x="5751" y="4812"/>
                  </a:lnTo>
                  <a:lnTo>
                    <a:pt x="5769" y="4892"/>
                  </a:lnTo>
                  <a:lnTo>
                    <a:pt x="5780" y="4973"/>
                  </a:lnTo>
                  <a:lnTo>
                    <a:pt x="5783" y="5055"/>
                  </a:lnTo>
                  <a:lnTo>
                    <a:pt x="5780" y="5138"/>
                  </a:lnTo>
                  <a:lnTo>
                    <a:pt x="5769" y="5220"/>
                  </a:lnTo>
                  <a:lnTo>
                    <a:pt x="5751" y="5302"/>
                  </a:lnTo>
                  <a:lnTo>
                    <a:pt x="5679" y="5571"/>
                  </a:lnTo>
                  <a:lnTo>
                    <a:pt x="5665" y="5560"/>
                  </a:lnTo>
                  <a:lnTo>
                    <a:pt x="5603" y="5503"/>
                  </a:lnTo>
                  <a:lnTo>
                    <a:pt x="5049" y="4949"/>
                  </a:lnTo>
                  <a:lnTo>
                    <a:pt x="4495" y="4395"/>
                  </a:lnTo>
                  <a:lnTo>
                    <a:pt x="4438" y="4333"/>
                  </a:lnTo>
                  <a:lnTo>
                    <a:pt x="4388" y="4267"/>
                  </a:lnTo>
                  <a:lnTo>
                    <a:pt x="4343" y="4197"/>
                  </a:lnTo>
                  <a:lnTo>
                    <a:pt x="4306" y="4124"/>
                  </a:lnTo>
                  <a:lnTo>
                    <a:pt x="4275" y="4049"/>
                  </a:lnTo>
                  <a:lnTo>
                    <a:pt x="4250" y="3971"/>
                  </a:lnTo>
                  <a:lnTo>
                    <a:pt x="3369" y="4207"/>
                  </a:lnTo>
                  <a:lnTo>
                    <a:pt x="3389" y="4265"/>
                  </a:lnTo>
                  <a:lnTo>
                    <a:pt x="3416" y="4321"/>
                  </a:lnTo>
                  <a:lnTo>
                    <a:pt x="3450" y="4372"/>
                  </a:lnTo>
                  <a:lnTo>
                    <a:pt x="3492" y="4420"/>
                  </a:lnTo>
                  <a:lnTo>
                    <a:pt x="4535" y="5463"/>
                  </a:lnTo>
                  <a:lnTo>
                    <a:pt x="5460" y="6388"/>
                  </a:lnTo>
                  <a:lnTo>
                    <a:pt x="5346" y="6816"/>
                  </a:lnTo>
                  <a:lnTo>
                    <a:pt x="5320" y="6896"/>
                  </a:lnTo>
                  <a:lnTo>
                    <a:pt x="5288" y="6972"/>
                  </a:lnTo>
                  <a:lnTo>
                    <a:pt x="5250" y="7046"/>
                  </a:lnTo>
                  <a:lnTo>
                    <a:pt x="5206" y="7115"/>
                  </a:lnTo>
                  <a:lnTo>
                    <a:pt x="5156" y="7179"/>
                  </a:lnTo>
                  <a:lnTo>
                    <a:pt x="5101" y="7240"/>
                  </a:lnTo>
                  <a:lnTo>
                    <a:pt x="5041" y="7295"/>
                  </a:lnTo>
                  <a:lnTo>
                    <a:pt x="4976" y="7345"/>
                  </a:lnTo>
                  <a:lnTo>
                    <a:pt x="4907" y="7389"/>
                  </a:lnTo>
                  <a:lnTo>
                    <a:pt x="4834" y="7427"/>
                  </a:lnTo>
                  <a:lnTo>
                    <a:pt x="4757" y="7459"/>
                  </a:lnTo>
                  <a:lnTo>
                    <a:pt x="4677" y="7484"/>
                  </a:lnTo>
                  <a:lnTo>
                    <a:pt x="4078" y="7645"/>
                  </a:lnTo>
                  <a:lnTo>
                    <a:pt x="4671" y="8238"/>
                  </a:lnTo>
                  <a:lnTo>
                    <a:pt x="5533" y="8007"/>
                  </a:lnTo>
                  <a:lnTo>
                    <a:pt x="5593" y="7987"/>
                  </a:lnTo>
                  <a:lnTo>
                    <a:pt x="5648" y="7959"/>
                  </a:lnTo>
                  <a:lnTo>
                    <a:pt x="5700" y="7925"/>
                  </a:lnTo>
                  <a:lnTo>
                    <a:pt x="5746" y="7884"/>
                  </a:lnTo>
                  <a:lnTo>
                    <a:pt x="5786" y="7838"/>
                  </a:lnTo>
                  <a:lnTo>
                    <a:pt x="5821" y="7787"/>
                  </a:lnTo>
                  <a:lnTo>
                    <a:pt x="5848" y="7731"/>
                  </a:lnTo>
                  <a:lnTo>
                    <a:pt x="5869" y="7672"/>
                  </a:lnTo>
                  <a:lnTo>
                    <a:pt x="6099" y="6810"/>
                  </a:lnTo>
                  <a:lnTo>
                    <a:pt x="6157" y="6596"/>
                  </a:lnTo>
                  <a:lnTo>
                    <a:pt x="7393" y="6265"/>
                  </a:lnTo>
                  <a:lnTo>
                    <a:pt x="7393" y="5780"/>
                  </a:lnTo>
                  <a:lnTo>
                    <a:pt x="7393" y="5513"/>
                  </a:lnTo>
                  <a:close/>
                  <a:moveTo>
                    <a:pt x="7393" y="0"/>
                  </a:moveTo>
                  <a:lnTo>
                    <a:pt x="7379" y="0"/>
                  </a:lnTo>
                  <a:lnTo>
                    <a:pt x="7318" y="13"/>
                  </a:lnTo>
                  <a:lnTo>
                    <a:pt x="5330" y="545"/>
                  </a:lnTo>
                  <a:lnTo>
                    <a:pt x="5923" y="1139"/>
                  </a:lnTo>
                  <a:lnTo>
                    <a:pt x="6838" y="893"/>
                  </a:lnTo>
                  <a:lnTo>
                    <a:pt x="6920" y="875"/>
                  </a:lnTo>
                  <a:lnTo>
                    <a:pt x="7002" y="865"/>
                  </a:lnTo>
                  <a:lnTo>
                    <a:pt x="7085" y="861"/>
                  </a:lnTo>
                  <a:lnTo>
                    <a:pt x="7167" y="865"/>
                  </a:lnTo>
                  <a:lnTo>
                    <a:pt x="7248" y="876"/>
                  </a:lnTo>
                  <a:lnTo>
                    <a:pt x="7327" y="893"/>
                  </a:lnTo>
                  <a:lnTo>
                    <a:pt x="7327" y="894"/>
                  </a:lnTo>
                  <a:lnTo>
                    <a:pt x="7393" y="914"/>
                  </a:lnTo>
                  <a:lnTo>
                    <a:pt x="7393" y="650"/>
                  </a:lnTo>
                  <a:lnTo>
                    <a:pt x="7393" y="0"/>
                  </a:lnTo>
                  <a:close/>
                </a:path>
              </a:pathLst>
            </a:custGeom>
            <a:solidFill>
              <a:srgbClr val="337B86">
                <a:alpha val="594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66301962-C8BF-025E-0EA0-CDF32D0FCD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r>
              <a:rPr lang="cs-CZ" sz="3200" b="1" dirty="0">
                <a:solidFill>
                  <a:srgbClr val="B01513"/>
                </a:solidFill>
                <a:ea typeface="+mn-ea"/>
                <a:cs typeface="+mn-cs"/>
              </a:rPr>
              <a:t>NEZPŮSOBILÉ VÝDAJE</a:t>
            </a:r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endParaRPr lang="cs-CZ" sz="2000" b="1" dirty="0">
              <a:solidFill>
                <a:schemeClr val="accent1">
                  <a:lumMod val="75000"/>
                </a:schemeClr>
              </a:solidFill>
              <a:ea typeface="+mn-ea"/>
              <a:cs typeface="+mn-cs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998F5F4-BBBE-5058-B1A4-65DC3DFBE9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6869" y="1941206"/>
            <a:ext cx="8946541" cy="4195481"/>
          </a:xfrm>
        </p:spPr>
        <p:txBody>
          <a:bodyPr>
            <a:normAutofit/>
          </a:bodyPr>
          <a:lstStyle/>
          <a:p>
            <a:pPr marL="0" indent="0">
              <a:buClr>
                <a:srgbClr val="337B86"/>
              </a:buClr>
              <a:buSzPct val="100000"/>
              <a:buNone/>
            </a:pPr>
            <a:r>
              <a:rPr lang="cs-CZ" sz="2400" dirty="0">
                <a:solidFill>
                  <a:schemeClr val="bg1"/>
                </a:solidFill>
              </a:rPr>
              <a:t>Výdaje, které:</a:t>
            </a:r>
          </a:p>
          <a:p>
            <a:pPr>
              <a:buClr>
                <a:srgbClr val="337B86"/>
              </a:buClr>
              <a:buSzPct val="100000"/>
              <a:buFont typeface="Wingdings" panose="05000000000000000000" pitchFamily="2" charset="2"/>
              <a:buChar char="ü"/>
            </a:pPr>
            <a:r>
              <a:rPr lang="cs-CZ" sz="2400" dirty="0">
                <a:solidFill>
                  <a:schemeClr val="bg1"/>
                </a:solidFill>
              </a:rPr>
              <a:t>nebyly uvedeny a schváleny v konečném návrhu projektu,</a:t>
            </a:r>
          </a:p>
          <a:p>
            <a:pPr>
              <a:buClr>
                <a:srgbClr val="337B86"/>
              </a:buClr>
              <a:buSzPct val="100000"/>
              <a:buFont typeface="Wingdings" panose="05000000000000000000" pitchFamily="2" charset="2"/>
              <a:buChar char="ü"/>
            </a:pPr>
            <a:r>
              <a:rPr lang="cs-CZ" sz="2400" dirty="0">
                <a:solidFill>
                  <a:schemeClr val="bg1"/>
                </a:solidFill>
              </a:rPr>
              <a:t>nebyly vynaloženy v souladu s cíli a aktivitami projektu,</a:t>
            </a:r>
          </a:p>
          <a:p>
            <a:pPr>
              <a:buClr>
                <a:srgbClr val="337B86"/>
              </a:buClr>
              <a:buSzPct val="100000"/>
              <a:buFont typeface="Wingdings" panose="05000000000000000000" pitchFamily="2" charset="2"/>
              <a:buChar char="ü"/>
            </a:pPr>
            <a:r>
              <a:rPr lang="cs-CZ" sz="2400" dirty="0">
                <a:solidFill>
                  <a:schemeClr val="bg1"/>
                </a:solidFill>
              </a:rPr>
              <a:t>nevznikly v časovém rozmezí pro realizaci projektu, </a:t>
            </a:r>
          </a:p>
          <a:p>
            <a:pPr>
              <a:buClr>
                <a:srgbClr val="337B86"/>
              </a:buClr>
              <a:buSzPct val="100000"/>
              <a:buFont typeface="Wingdings" panose="05000000000000000000" pitchFamily="2" charset="2"/>
              <a:buChar char="ü"/>
            </a:pPr>
            <a:r>
              <a:rPr lang="cs-CZ" sz="2400" dirty="0">
                <a:solidFill>
                  <a:schemeClr val="bg1"/>
                </a:solidFill>
              </a:rPr>
              <a:t>vznikly mimo území ČR a Švýcarské konfederace,</a:t>
            </a:r>
          </a:p>
          <a:p>
            <a:pPr>
              <a:buClr>
                <a:srgbClr val="337B86"/>
              </a:buClr>
              <a:buSzPct val="100000"/>
              <a:buFont typeface="Wingdings" panose="05000000000000000000" pitchFamily="2" charset="2"/>
              <a:buChar char="ü"/>
            </a:pPr>
            <a:r>
              <a:rPr lang="cs-CZ" sz="2400" dirty="0">
                <a:solidFill>
                  <a:schemeClr val="bg1"/>
                </a:solidFill>
              </a:rPr>
              <a:t>nejsou dokladovány příslušnými účetními doklady.</a:t>
            </a:r>
          </a:p>
          <a:p>
            <a:pPr marL="0" indent="0">
              <a:buClr>
                <a:srgbClr val="337B86"/>
              </a:buClr>
              <a:buSzPct val="100000"/>
              <a:buNone/>
            </a:pPr>
            <a:endParaRPr lang="cs-CZ" sz="2400" dirty="0">
              <a:solidFill>
                <a:schemeClr val="bg1"/>
              </a:solidFill>
            </a:endParaRPr>
          </a:p>
          <a:p>
            <a:pPr marL="0" indent="0">
              <a:buClr>
                <a:srgbClr val="337B86"/>
              </a:buClr>
              <a:buSzPct val="100000"/>
              <a:buNone/>
            </a:pP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46" name="Přímá spojnice 45">
            <a:extLst>
              <a:ext uri="{FF2B5EF4-FFF2-40B4-BE49-F238E27FC236}">
                <a16:creationId xmlns:a16="http://schemas.microsoft.com/office/drawing/2014/main" id="{9E417EED-F578-7B66-7F1A-A5A586C365ED}"/>
              </a:ext>
            </a:extLst>
          </p:cNvPr>
          <p:cNvCxnSpPr/>
          <p:nvPr/>
        </p:nvCxnSpPr>
        <p:spPr>
          <a:xfrm>
            <a:off x="629880" y="5885018"/>
            <a:ext cx="10932240" cy="0"/>
          </a:xfrm>
          <a:prstGeom prst="line">
            <a:avLst/>
          </a:prstGeom>
          <a:ln w="19050">
            <a:solidFill>
              <a:srgbClr val="E394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Obrázek 48">
            <a:extLst>
              <a:ext uri="{FF2B5EF4-FFF2-40B4-BE49-F238E27FC236}">
                <a16:creationId xmlns:a16="http://schemas.microsoft.com/office/drawing/2014/main" id="{081EF9EA-F465-848A-1EA2-238497B5A62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9016" y="5985823"/>
            <a:ext cx="2886115" cy="630089"/>
          </a:xfrm>
          <a:prstGeom prst="rect">
            <a:avLst/>
          </a:prstGeom>
          <a:effectLst/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41605001-4744-1531-2524-9B6175A89AD6}"/>
              </a:ext>
            </a:extLst>
          </p:cNvPr>
          <p:cNvSpPr txBox="1"/>
          <p:nvPr/>
        </p:nvSpPr>
        <p:spPr>
          <a:xfrm>
            <a:off x="551053" y="6187089"/>
            <a:ext cx="1036712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200" b="1" dirty="0">
                <a:solidFill>
                  <a:srgbClr val="E39494"/>
                </a:solidFill>
                <a:latin typeface="+mj-lt"/>
              </a:rPr>
              <a:t>Informační seminář k výzvě k Programu udržitelný turismus a posílení biodiverzity </a:t>
            </a:r>
          </a:p>
        </p:txBody>
      </p:sp>
    </p:spTree>
    <p:extLst>
      <p:ext uri="{BB962C8B-B14F-4D97-AF65-F5344CB8AC3E}">
        <p14:creationId xmlns:p14="http://schemas.microsoft.com/office/powerpoint/2010/main" val="9195923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C6F4D3E-44EC-9554-7BD8-43222C2F8B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4">
            <a:extLst>
              <a:ext uri="{FF2B5EF4-FFF2-40B4-BE49-F238E27FC236}">
                <a16:creationId xmlns:a16="http://schemas.microsoft.com/office/drawing/2014/main" id="{F5BA89F5-36AE-2511-DB2F-93086F3645B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8457336" y="1203247"/>
            <a:ext cx="3734664" cy="4451506"/>
            <a:chOff x="1029" y="16748"/>
            <a:chExt cx="12426" cy="14711"/>
          </a:xfrm>
        </p:grpSpPr>
        <p:sp>
          <p:nvSpPr>
            <p:cNvPr id="51" name="AutoShape 80">
              <a:extLst>
                <a:ext uri="{FF2B5EF4-FFF2-40B4-BE49-F238E27FC236}">
                  <a16:creationId xmlns:a16="http://schemas.microsoft.com/office/drawing/2014/main" id="{E4E76965-9F64-4E77-80A7-507420ADC53F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9" y="16748"/>
              <a:ext cx="12426" cy="14120"/>
            </a:xfrm>
            <a:custGeom>
              <a:avLst/>
              <a:gdLst>
                <a:gd name="T0" fmla="+- 0 5953 1030"/>
                <a:gd name="T1" fmla="*/ T0 w 12426"/>
                <a:gd name="T2" fmla="+- 0 29461 16748"/>
                <a:gd name="T3" fmla="*/ 29461 h 14120"/>
                <a:gd name="T4" fmla="+- 0 5556 1030"/>
                <a:gd name="T5" fmla="*/ T4 w 12426"/>
                <a:gd name="T6" fmla="+- 0 29471 16748"/>
                <a:gd name="T7" fmla="*/ 29471 h 14120"/>
                <a:gd name="T8" fmla="+- 0 5175 1030"/>
                <a:gd name="T9" fmla="*/ T8 w 12426"/>
                <a:gd name="T10" fmla="+- 0 29379 16748"/>
                <a:gd name="T11" fmla="*/ 29379 h 14120"/>
                <a:gd name="T12" fmla="+- 0 4827 1030"/>
                <a:gd name="T13" fmla="*/ T12 w 12426"/>
                <a:gd name="T14" fmla="+- 0 29191 16748"/>
                <a:gd name="T15" fmla="*/ 29191 h 14120"/>
                <a:gd name="T16" fmla="+- 0 2928 1030"/>
                <a:gd name="T17" fmla="*/ T16 w 12426"/>
                <a:gd name="T18" fmla="+- 0 28970 16748"/>
                <a:gd name="T19" fmla="*/ 28970 h 14120"/>
                <a:gd name="T20" fmla="+- 0 4870 1030"/>
                <a:gd name="T21" fmla="*/ T20 w 12426"/>
                <a:gd name="T22" fmla="+- 0 30818 16748"/>
                <a:gd name="T23" fmla="*/ 30818 h 14120"/>
                <a:gd name="T24" fmla="+- 0 5261 1030"/>
                <a:gd name="T25" fmla="*/ T24 w 12426"/>
                <a:gd name="T26" fmla="+- 0 30859 16748"/>
                <a:gd name="T27" fmla="*/ 30859 h 14120"/>
                <a:gd name="T28" fmla="+- 0 11497 1030"/>
                <a:gd name="T29" fmla="*/ T28 w 12426"/>
                <a:gd name="T30" fmla="+- 0 25986 16748"/>
                <a:gd name="T31" fmla="*/ 25986 h 14120"/>
                <a:gd name="T32" fmla="+- 0 11700 1030"/>
                <a:gd name="T33" fmla="*/ T32 w 12426"/>
                <a:gd name="T34" fmla="+- 0 24420 16748"/>
                <a:gd name="T35" fmla="*/ 24420 h 14120"/>
                <a:gd name="T36" fmla="+- 0 10268 1030"/>
                <a:gd name="T37" fmla="*/ T36 w 12426"/>
                <a:gd name="T38" fmla="+- 0 24484 16748"/>
                <a:gd name="T39" fmla="*/ 24484 h 14120"/>
                <a:gd name="T40" fmla="+- 0 10320 1030"/>
                <a:gd name="T41" fmla="*/ T40 w 12426"/>
                <a:gd name="T42" fmla="+- 0 24874 16748"/>
                <a:gd name="T43" fmla="*/ 24874 h 14120"/>
                <a:gd name="T44" fmla="+- 0 10268 1030"/>
                <a:gd name="T45" fmla="*/ T44 w 12426"/>
                <a:gd name="T46" fmla="+- 0 25270 16748"/>
                <a:gd name="T47" fmla="*/ 25270 h 14120"/>
                <a:gd name="T48" fmla="+- 0 9140 1030"/>
                <a:gd name="T49" fmla="*/ T48 w 12426"/>
                <a:gd name="T50" fmla="+- 0 24703 16748"/>
                <a:gd name="T51" fmla="*/ 24703 h 14120"/>
                <a:gd name="T52" fmla="+- 0 8048 1030"/>
                <a:gd name="T53" fmla="*/ T52 w 12426"/>
                <a:gd name="T54" fmla="+- 0 23563 16748"/>
                <a:gd name="T55" fmla="*/ 23563 h 14120"/>
                <a:gd name="T56" fmla="+- 0 7879 1030"/>
                <a:gd name="T57" fmla="*/ T56 w 12426"/>
                <a:gd name="T58" fmla="+- 0 23207 16748"/>
                <a:gd name="T59" fmla="*/ 23207 h 14120"/>
                <a:gd name="T60" fmla="+- 0 7807 1030"/>
                <a:gd name="T61" fmla="*/ T60 w 12426"/>
                <a:gd name="T62" fmla="+- 0 22821 16748"/>
                <a:gd name="T63" fmla="*/ 22821 h 14120"/>
                <a:gd name="T64" fmla="+- 0 7838 1030"/>
                <a:gd name="T65" fmla="*/ T64 w 12426"/>
                <a:gd name="T66" fmla="+- 0 22424 16748"/>
                <a:gd name="T67" fmla="*/ 22424 h 14120"/>
                <a:gd name="T68" fmla="+- 0 8095 1030"/>
                <a:gd name="T69" fmla="*/ T68 w 12426"/>
                <a:gd name="T70" fmla="+- 0 22023 16748"/>
                <a:gd name="T71" fmla="*/ 22023 h 14120"/>
                <a:gd name="T72" fmla="+- 0 10032 1030"/>
                <a:gd name="T73" fmla="*/ T72 w 12426"/>
                <a:gd name="T74" fmla="+- 0 23987 16748"/>
                <a:gd name="T75" fmla="*/ 23987 h 14120"/>
                <a:gd name="T76" fmla="+- 0 10219 1030"/>
                <a:gd name="T77" fmla="*/ T76 w 12426"/>
                <a:gd name="T78" fmla="+- 0 24334 16748"/>
                <a:gd name="T79" fmla="*/ 24334 h 14120"/>
                <a:gd name="T80" fmla="+- 0 11627 1030"/>
                <a:gd name="T81" fmla="*/ T80 w 12426"/>
                <a:gd name="T82" fmla="+- 0 23957 16748"/>
                <a:gd name="T83" fmla="*/ 23957 h 14120"/>
                <a:gd name="T84" fmla="+- 0 8324 1030"/>
                <a:gd name="T85" fmla="*/ T84 w 12426"/>
                <a:gd name="T86" fmla="+- 0 20601 16748"/>
                <a:gd name="T87" fmla="*/ 20601 h 14120"/>
                <a:gd name="T88" fmla="+- 0 8623 1030"/>
                <a:gd name="T89" fmla="*/ T88 w 12426"/>
                <a:gd name="T90" fmla="+- 0 19614 16748"/>
                <a:gd name="T91" fmla="*/ 19614 h 14120"/>
                <a:gd name="T92" fmla="+- 0 8847 1030"/>
                <a:gd name="T93" fmla="*/ T92 w 12426"/>
                <a:gd name="T94" fmla="+- 0 19290 16748"/>
                <a:gd name="T95" fmla="*/ 19290 h 14120"/>
                <a:gd name="T96" fmla="+- 0 9145 1030"/>
                <a:gd name="T97" fmla="*/ T96 w 12426"/>
                <a:gd name="T98" fmla="+- 0 19035 16748"/>
                <a:gd name="T99" fmla="*/ 19035 h 14120"/>
                <a:gd name="T100" fmla="+- 0 9504 1030"/>
                <a:gd name="T101" fmla="*/ T100 w 12426"/>
                <a:gd name="T102" fmla="+- 0 18863 16748"/>
                <a:gd name="T103" fmla="*/ 18863 h 14120"/>
                <a:gd name="T104" fmla="+- 0 8130 1030"/>
                <a:gd name="T105" fmla="*/ T104 w 12426"/>
                <a:gd name="T106" fmla="+- 0 18025 16748"/>
                <a:gd name="T107" fmla="*/ 18025 h 14120"/>
                <a:gd name="T108" fmla="+- 0 7812 1030"/>
                <a:gd name="T109" fmla="*/ T108 w 12426"/>
                <a:gd name="T110" fmla="+- 0 18256 16748"/>
                <a:gd name="T111" fmla="*/ 18256 h 14120"/>
                <a:gd name="T112" fmla="+- 0 7297 1030"/>
                <a:gd name="T113" fmla="*/ T112 w 12426"/>
                <a:gd name="T114" fmla="+- 0 19923 16748"/>
                <a:gd name="T115" fmla="*/ 19923 h 14120"/>
                <a:gd name="T116" fmla="+- 0 2744 1030"/>
                <a:gd name="T117" fmla="*/ T116 w 12426"/>
                <a:gd name="T118" fmla="+- 0 21466 16748"/>
                <a:gd name="T119" fmla="*/ 21466 h 14120"/>
                <a:gd name="T120" fmla="+- 0 2426 1030"/>
                <a:gd name="T121" fmla="*/ T120 w 12426"/>
                <a:gd name="T122" fmla="+- 0 21697 16748"/>
                <a:gd name="T123" fmla="*/ 21697 h 14120"/>
                <a:gd name="T124" fmla="+- 0 1911 1030"/>
                <a:gd name="T125" fmla="*/ T124 w 12426"/>
                <a:gd name="T126" fmla="+- 0 23364 16748"/>
                <a:gd name="T127" fmla="*/ 23364 h 14120"/>
                <a:gd name="T128" fmla="+- 0 1038 1030"/>
                <a:gd name="T129" fmla="*/ T128 w 12426"/>
                <a:gd name="T130" fmla="+- 0 26875 16748"/>
                <a:gd name="T131" fmla="*/ 26875 h 14120"/>
                <a:gd name="T132" fmla="+- 0 1111 1030"/>
                <a:gd name="T133" fmla="*/ T132 w 12426"/>
                <a:gd name="T134" fmla="+- 0 27100 16748"/>
                <a:gd name="T135" fmla="*/ 27100 h 14120"/>
                <a:gd name="T136" fmla="+- 0 3753 1030"/>
                <a:gd name="T137" fmla="*/ T136 w 12426"/>
                <a:gd name="T138" fmla="+- 0 28144 16748"/>
                <a:gd name="T139" fmla="*/ 28144 h 14120"/>
                <a:gd name="T140" fmla="+- 0 2661 1030"/>
                <a:gd name="T141" fmla="*/ T140 w 12426"/>
                <a:gd name="T142" fmla="+- 0 27004 16748"/>
                <a:gd name="T143" fmla="*/ 27004 h 14120"/>
                <a:gd name="T144" fmla="+- 0 2492 1030"/>
                <a:gd name="T145" fmla="*/ T144 w 12426"/>
                <a:gd name="T146" fmla="+- 0 26649 16748"/>
                <a:gd name="T147" fmla="*/ 26649 h 14120"/>
                <a:gd name="T148" fmla="+- 0 2437 1030"/>
                <a:gd name="T149" fmla="*/ T148 w 12426"/>
                <a:gd name="T150" fmla="+- 0 26419 16748"/>
                <a:gd name="T151" fmla="*/ 26419 h 14120"/>
                <a:gd name="T152" fmla="+- 0 2426 1030"/>
                <a:gd name="T153" fmla="*/ T152 w 12426"/>
                <a:gd name="T154" fmla="+- 0 26024 16748"/>
                <a:gd name="T155" fmla="*/ 26024 h 14120"/>
                <a:gd name="T156" fmla="+- 0 3122 1030"/>
                <a:gd name="T157" fmla="*/ T156 w 12426"/>
                <a:gd name="T158" fmla="+- 0 23355 16748"/>
                <a:gd name="T159" fmla="*/ 23355 h 14120"/>
                <a:gd name="T160" fmla="+- 0 3275 1030"/>
                <a:gd name="T161" fmla="*/ T160 w 12426"/>
                <a:gd name="T162" fmla="+- 0 22986 16748"/>
                <a:gd name="T163" fmla="*/ 22986 h 14120"/>
                <a:gd name="T164" fmla="+- 0 3515 1030"/>
                <a:gd name="T165" fmla="*/ T164 w 12426"/>
                <a:gd name="T166" fmla="+- 0 22674 16748"/>
                <a:gd name="T167" fmla="*/ 22674 h 14120"/>
                <a:gd name="T168" fmla="+- 0 3826 1030"/>
                <a:gd name="T169" fmla="*/ T168 w 12426"/>
                <a:gd name="T170" fmla="+- 0 22435 16748"/>
                <a:gd name="T171" fmla="*/ 22435 h 14120"/>
                <a:gd name="T172" fmla="+- 0 4196 1030"/>
                <a:gd name="T173" fmla="*/ T172 w 12426"/>
                <a:gd name="T174" fmla="+- 0 22281 16748"/>
                <a:gd name="T175" fmla="*/ 22281 h 14120"/>
                <a:gd name="T176" fmla="+- 0 6785 1030"/>
                <a:gd name="T177" fmla="*/ T176 w 12426"/>
                <a:gd name="T178" fmla="+- 0 21596 16748"/>
                <a:gd name="T179" fmla="*/ 21596 h 14120"/>
                <a:gd name="T180" fmla="+- 0 6416 1030"/>
                <a:gd name="T181" fmla="*/ T180 w 12426"/>
                <a:gd name="T182" fmla="+- 0 23355 16748"/>
                <a:gd name="T183" fmla="*/ 23355 h 14120"/>
                <a:gd name="T184" fmla="+- 0 6537 1030"/>
                <a:gd name="T185" fmla="*/ T184 w 12426"/>
                <a:gd name="T186" fmla="+- 0 23728 16748"/>
                <a:gd name="T187" fmla="*/ 23728 h 14120"/>
                <a:gd name="T188" fmla="+- 0 9616 1030"/>
                <a:gd name="T189" fmla="*/ T188 w 12426"/>
                <a:gd name="T190" fmla="+- 0 27702 16748"/>
                <a:gd name="T191" fmla="*/ 27702 h 14120"/>
                <a:gd name="T192" fmla="+- 0 9463 1030"/>
                <a:gd name="T193" fmla="*/ T192 w 12426"/>
                <a:gd name="T194" fmla="+- 0 28071 16748"/>
                <a:gd name="T195" fmla="*/ 28071 h 14120"/>
                <a:gd name="T196" fmla="+- 0 9223 1030"/>
                <a:gd name="T197" fmla="*/ T196 w 12426"/>
                <a:gd name="T198" fmla="+- 0 28383 16748"/>
                <a:gd name="T199" fmla="*/ 28383 h 14120"/>
                <a:gd name="T200" fmla="+- 0 8912 1030"/>
                <a:gd name="T201" fmla="*/ T200 w 12426"/>
                <a:gd name="T202" fmla="+- 0 28622 16748"/>
                <a:gd name="T203" fmla="*/ 28622 h 14120"/>
                <a:gd name="T204" fmla="+- 0 8542 1030"/>
                <a:gd name="T205" fmla="*/ T204 w 12426"/>
                <a:gd name="T206" fmla="+- 0 28776 16748"/>
                <a:gd name="T207" fmla="*/ 28776 h 14120"/>
                <a:gd name="T208" fmla="+- 0 10068 1030"/>
                <a:gd name="T209" fmla="*/ T208 w 12426"/>
                <a:gd name="T210" fmla="+- 0 29558 16748"/>
                <a:gd name="T211" fmla="*/ 29558 h 14120"/>
                <a:gd name="T212" fmla="+- 0 10359 1030"/>
                <a:gd name="T213" fmla="*/ T212 w 12426"/>
                <a:gd name="T214" fmla="+- 0 29296 16748"/>
                <a:gd name="T215" fmla="*/ 29296 h 14120"/>
                <a:gd name="T216" fmla="+- 0 10827 1030"/>
                <a:gd name="T217" fmla="*/ T216 w 12426"/>
                <a:gd name="T218" fmla="+- 0 27693 16748"/>
                <a:gd name="T219" fmla="*/ 27693 h 14120"/>
                <a:gd name="T220" fmla="+- 0 13412 1030"/>
                <a:gd name="T221" fmla="*/ T220 w 12426"/>
                <a:gd name="T222" fmla="+- 0 26038 16748"/>
                <a:gd name="T223" fmla="*/ 26038 h 14120"/>
                <a:gd name="T224" fmla="+- 0 13327 1030"/>
                <a:gd name="T225" fmla="*/ T224 w 12426"/>
                <a:gd name="T226" fmla="+- 0 16830 16748"/>
                <a:gd name="T227" fmla="*/ 16830 h 14120"/>
                <a:gd name="T228" fmla="+- 0 12944 1030"/>
                <a:gd name="T229" fmla="*/ T228 w 12426"/>
                <a:gd name="T230" fmla="+- 0 16748 16748"/>
                <a:gd name="T231" fmla="*/ 16748 h 14120"/>
                <a:gd name="T232" fmla="+- 0 12014 1030"/>
                <a:gd name="T233" fmla="*/ T232 w 12426"/>
                <a:gd name="T234" fmla="+- 0 18188 16748"/>
                <a:gd name="T235" fmla="*/ 18188 h 14120"/>
                <a:gd name="T236" fmla="+- 0 12410 1030"/>
                <a:gd name="T237" fmla="*/ T236 w 12426"/>
                <a:gd name="T238" fmla="+- 0 18136 16748"/>
                <a:gd name="T239" fmla="*/ 18136 h 14120"/>
                <a:gd name="T240" fmla="+- 0 12800 1030"/>
                <a:gd name="T241" fmla="*/ T240 w 12426"/>
                <a:gd name="T242" fmla="+- 0 18188 16748"/>
                <a:gd name="T243" fmla="*/ 18188 h 14120"/>
                <a:gd name="T244" fmla="+- 0 13164 1030"/>
                <a:gd name="T245" fmla="*/ T244 w 12426"/>
                <a:gd name="T246" fmla="+- 0 18338 16748"/>
                <a:gd name="T247" fmla="*/ 18338 h 14120"/>
                <a:gd name="T248" fmla="+- 0 13456 1030"/>
                <a:gd name="T249" fmla="*/ T248 w 12426"/>
                <a:gd name="T250" fmla="+- 0 18557 16748"/>
                <a:gd name="T251" fmla="*/ 18557 h 1412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  <a:cxn ang="0">
                  <a:pos x="T217" y="T219"/>
                </a:cxn>
                <a:cxn ang="0">
                  <a:pos x="T221" y="T223"/>
                </a:cxn>
                <a:cxn ang="0">
                  <a:pos x="T225" y="T227"/>
                </a:cxn>
                <a:cxn ang="0">
                  <a:pos x="T229" y="T231"/>
                </a:cxn>
                <a:cxn ang="0">
                  <a:pos x="T233" y="T235"/>
                </a:cxn>
                <a:cxn ang="0">
                  <a:pos x="T237" y="T239"/>
                </a:cxn>
                <a:cxn ang="0">
                  <a:pos x="T241" y="T243"/>
                </a:cxn>
                <a:cxn ang="0">
                  <a:pos x="T245" y="T247"/>
                </a:cxn>
                <a:cxn ang="0">
                  <a:pos x="T249" y="T251"/>
                </a:cxn>
              </a:cxnLst>
              <a:rect l="0" t="0" r="r" b="b"/>
              <a:pathLst>
                <a:path w="12426" h="14120">
                  <a:moveTo>
                    <a:pt x="7503" y="13239"/>
                  </a:moveTo>
                  <a:lnTo>
                    <a:pt x="6550" y="12286"/>
                  </a:lnTo>
                  <a:lnTo>
                    <a:pt x="5081" y="12679"/>
                  </a:lnTo>
                  <a:lnTo>
                    <a:pt x="5002" y="12698"/>
                  </a:lnTo>
                  <a:lnTo>
                    <a:pt x="4923" y="12713"/>
                  </a:lnTo>
                  <a:lnTo>
                    <a:pt x="4843" y="12723"/>
                  </a:lnTo>
                  <a:lnTo>
                    <a:pt x="4764" y="12729"/>
                  </a:lnTo>
                  <a:lnTo>
                    <a:pt x="4684" y="12731"/>
                  </a:lnTo>
                  <a:lnTo>
                    <a:pt x="4605" y="12729"/>
                  </a:lnTo>
                  <a:lnTo>
                    <a:pt x="4526" y="12723"/>
                  </a:lnTo>
                  <a:lnTo>
                    <a:pt x="4448" y="12712"/>
                  </a:lnTo>
                  <a:lnTo>
                    <a:pt x="4371" y="12698"/>
                  </a:lnTo>
                  <a:lnTo>
                    <a:pt x="4294" y="12679"/>
                  </a:lnTo>
                  <a:lnTo>
                    <a:pt x="4219" y="12657"/>
                  </a:lnTo>
                  <a:lnTo>
                    <a:pt x="4145" y="12631"/>
                  </a:lnTo>
                  <a:lnTo>
                    <a:pt x="4072" y="12601"/>
                  </a:lnTo>
                  <a:lnTo>
                    <a:pt x="4000" y="12567"/>
                  </a:lnTo>
                  <a:lnTo>
                    <a:pt x="3931" y="12529"/>
                  </a:lnTo>
                  <a:lnTo>
                    <a:pt x="3863" y="12488"/>
                  </a:lnTo>
                  <a:lnTo>
                    <a:pt x="3797" y="12443"/>
                  </a:lnTo>
                  <a:lnTo>
                    <a:pt x="3734" y="12394"/>
                  </a:lnTo>
                  <a:lnTo>
                    <a:pt x="3672" y="12342"/>
                  </a:lnTo>
                  <a:lnTo>
                    <a:pt x="3613" y="12286"/>
                  </a:lnTo>
                  <a:lnTo>
                    <a:pt x="2723" y="11396"/>
                  </a:lnTo>
                  <a:lnTo>
                    <a:pt x="1898" y="12222"/>
                  </a:lnTo>
                  <a:lnTo>
                    <a:pt x="3573" y="13897"/>
                  </a:lnTo>
                  <a:lnTo>
                    <a:pt x="3634" y="13951"/>
                  </a:lnTo>
                  <a:lnTo>
                    <a:pt x="3699" y="13998"/>
                  </a:lnTo>
                  <a:lnTo>
                    <a:pt x="3768" y="14038"/>
                  </a:lnTo>
                  <a:lnTo>
                    <a:pt x="3840" y="14070"/>
                  </a:lnTo>
                  <a:lnTo>
                    <a:pt x="3915" y="14095"/>
                  </a:lnTo>
                  <a:lnTo>
                    <a:pt x="3992" y="14111"/>
                  </a:lnTo>
                  <a:lnTo>
                    <a:pt x="4071" y="14119"/>
                  </a:lnTo>
                  <a:lnTo>
                    <a:pt x="4151" y="14120"/>
                  </a:lnTo>
                  <a:lnTo>
                    <a:pt x="4231" y="14111"/>
                  </a:lnTo>
                  <a:lnTo>
                    <a:pt x="4310" y="14095"/>
                  </a:lnTo>
                  <a:lnTo>
                    <a:pt x="7503" y="13239"/>
                  </a:lnTo>
                  <a:close/>
                  <a:moveTo>
                    <a:pt x="12426" y="8713"/>
                  </a:moveTo>
                  <a:lnTo>
                    <a:pt x="11936" y="8844"/>
                  </a:lnTo>
                  <a:lnTo>
                    <a:pt x="10467" y="9238"/>
                  </a:lnTo>
                  <a:lnTo>
                    <a:pt x="10388" y="9257"/>
                  </a:lnTo>
                  <a:lnTo>
                    <a:pt x="10309" y="9272"/>
                  </a:lnTo>
                  <a:lnTo>
                    <a:pt x="10243" y="9280"/>
                  </a:lnTo>
                  <a:lnTo>
                    <a:pt x="10653" y="7751"/>
                  </a:lnTo>
                  <a:lnTo>
                    <a:pt x="10670" y="7672"/>
                  </a:lnTo>
                  <a:lnTo>
                    <a:pt x="10678" y="7592"/>
                  </a:lnTo>
                  <a:lnTo>
                    <a:pt x="10678" y="7513"/>
                  </a:lnTo>
                  <a:lnTo>
                    <a:pt x="10670" y="7434"/>
                  </a:lnTo>
                  <a:lnTo>
                    <a:pt x="10653" y="7357"/>
                  </a:lnTo>
                  <a:lnTo>
                    <a:pt x="9238" y="7736"/>
                  </a:lnTo>
                  <a:lnTo>
                    <a:pt x="9256" y="7812"/>
                  </a:lnTo>
                  <a:lnTo>
                    <a:pt x="9271" y="7890"/>
                  </a:lnTo>
                  <a:lnTo>
                    <a:pt x="9281" y="7968"/>
                  </a:lnTo>
                  <a:lnTo>
                    <a:pt x="9287" y="8047"/>
                  </a:lnTo>
                  <a:lnTo>
                    <a:pt x="9290" y="8126"/>
                  </a:lnTo>
                  <a:lnTo>
                    <a:pt x="9288" y="8205"/>
                  </a:lnTo>
                  <a:lnTo>
                    <a:pt x="9282" y="8285"/>
                  </a:lnTo>
                  <a:lnTo>
                    <a:pt x="9271" y="8364"/>
                  </a:lnTo>
                  <a:lnTo>
                    <a:pt x="9257" y="8443"/>
                  </a:lnTo>
                  <a:lnTo>
                    <a:pt x="9238" y="8522"/>
                  </a:lnTo>
                  <a:lnTo>
                    <a:pt x="9122" y="8955"/>
                  </a:lnTo>
                  <a:lnTo>
                    <a:pt x="9120" y="8953"/>
                  </a:lnTo>
                  <a:lnTo>
                    <a:pt x="9059" y="8901"/>
                  </a:lnTo>
                  <a:lnTo>
                    <a:pt x="9000" y="8845"/>
                  </a:lnTo>
                  <a:lnTo>
                    <a:pt x="8110" y="7955"/>
                  </a:lnTo>
                  <a:lnTo>
                    <a:pt x="7219" y="7065"/>
                  </a:lnTo>
                  <a:lnTo>
                    <a:pt x="7164" y="7006"/>
                  </a:lnTo>
                  <a:lnTo>
                    <a:pt x="7111" y="6944"/>
                  </a:lnTo>
                  <a:lnTo>
                    <a:pt x="7063" y="6881"/>
                  </a:lnTo>
                  <a:lnTo>
                    <a:pt x="7018" y="6815"/>
                  </a:lnTo>
                  <a:lnTo>
                    <a:pt x="6976" y="6747"/>
                  </a:lnTo>
                  <a:lnTo>
                    <a:pt x="6939" y="6678"/>
                  </a:lnTo>
                  <a:lnTo>
                    <a:pt x="6905" y="6606"/>
                  </a:lnTo>
                  <a:lnTo>
                    <a:pt x="6875" y="6534"/>
                  </a:lnTo>
                  <a:lnTo>
                    <a:pt x="6849" y="6459"/>
                  </a:lnTo>
                  <a:lnTo>
                    <a:pt x="6826" y="6384"/>
                  </a:lnTo>
                  <a:lnTo>
                    <a:pt x="6808" y="6307"/>
                  </a:lnTo>
                  <a:lnTo>
                    <a:pt x="6794" y="6230"/>
                  </a:lnTo>
                  <a:lnTo>
                    <a:pt x="6783" y="6152"/>
                  </a:lnTo>
                  <a:lnTo>
                    <a:pt x="6777" y="6073"/>
                  </a:lnTo>
                  <a:lnTo>
                    <a:pt x="6775" y="5994"/>
                  </a:lnTo>
                  <a:lnTo>
                    <a:pt x="6777" y="5915"/>
                  </a:lnTo>
                  <a:lnTo>
                    <a:pt x="6783" y="5835"/>
                  </a:lnTo>
                  <a:lnTo>
                    <a:pt x="6793" y="5756"/>
                  </a:lnTo>
                  <a:lnTo>
                    <a:pt x="6808" y="5676"/>
                  </a:lnTo>
                  <a:lnTo>
                    <a:pt x="6826" y="5597"/>
                  </a:lnTo>
                  <a:lnTo>
                    <a:pt x="6942" y="5165"/>
                  </a:lnTo>
                  <a:lnTo>
                    <a:pt x="6944" y="5167"/>
                  </a:lnTo>
                  <a:lnTo>
                    <a:pt x="7006" y="5219"/>
                  </a:lnTo>
                  <a:lnTo>
                    <a:pt x="7065" y="5275"/>
                  </a:lnTo>
                  <a:lnTo>
                    <a:pt x="7955" y="6165"/>
                  </a:lnTo>
                  <a:lnTo>
                    <a:pt x="8845" y="7055"/>
                  </a:lnTo>
                  <a:lnTo>
                    <a:pt x="8901" y="7114"/>
                  </a:lnTo>
                  <a:lnTo>
                    <a:pt x="8953" y="7175"/>
                  </a:lnTo>
                  <a:lnTo>
                    <a:pt x="9002" y="7239"/>
                  </a:lnTo>
                  <a:lnTo>
                    <a:pt x="9047" y="7305"/>
                  </a:lnTo>
                  <a:lnTo>
                    <a:pt x="9088" y="7372"/>
                  </a:lnTo>
                  <a:lnTo>
                    <a:pt x="9125" y="7442"/>
                  </a:lnTo>
                  <a:lnTo>
                    <a:pt x="9159" y="7513"/>
                  </a:lnTo>
                  <a:lnTo>
                    <a:pt x="9189" y="7586"/>
                  </a:lnTo>
                  <a:lnTo>
                    <a:pt x="9215" y="7660"/>
                  </a:lnTo>
                  <a:lnTo>
                    <a:pt x="9238" y="7736"/>
                  </a:lnTo>
                  <a:lnTo>
                    <a:pt x="10653" y="7357"/>
                  </a:lnTo>
                  <a:lnTo>
                    <a:pt x="10629" y="7281"/>
                  </a:lnTo>
                  <a:lnTo>
                    <a:pt x="10597" y="7209"/>
                  </a:lnTo>
                  <a:lnTo>
                    <a:pt x="10557" y="7140"/>
                  </a:lnTo>
                  <a:lnTo>
                    <a:pt x="10510" y="7075"/>
                  </a:lnTo>
                  <a:lnTo>
                    <a:pt x="10456" y="7015"/>
                  </a:lnTo>
                  <a:lnTo>
                    <a:pt x="8780" y="5339"/>
                  </a:lnTo>
                  <a:lnTo>
                    <a:pt x="7294" y="3853"/>
                  </a:lnTo>
                  <a:lnTo>
                    <a:pt x="7478" y="3166"/>
                  </a:lnTo>
                  <a:lnTo>
                    <a:pt x="7501" y="3088"/>
                  </a:lnTo>
                  <a:lnTo>
                    <a:pt x="7528" y="3012"/>
                  </a:lnTo>
                  <a:lnTo>
                    <a:pt x="7559" y="2938"/>
                  </a:lnTo>
                  <a:lnTo>
                    <a:pt x="7593" y="2866"/>
                  </a:lnTo>
                  <a:lnTo>
                    <a:pt x="7631" y="2797"/>
                  </a:lnTo>
                  <a:lnTo>
                    <a:pt x="7673" y="2729"/>
                  </a:lnTo>
                  <a:lnTo>
                    <a:pt x="7718" y="2664"/>
                  </a:lnTo>
                  <a:lnTo>
                    <a:pt x="7766" y="2602"/>
                  </a:lnTo>
                  <a:lnTo>
                    <a:pt x="7817" y="2542"/>
                  </a:lnTo>
                  <a:lnTo>
                    <a:pt x="7871" y="2485"/>
                  </a:lnTo>
                  <a:lnTo>
                    <a:pt x="7928" y="2431"/>
                  </a:lnTo>
                  <a:lnTo>
                    <a:pt x="7988" y="2380"/>
                  </a:lnTo>
                  <a:lnTo>
                    <a:pt x="8050" y="2332"/>
                  </a:lnTo>
                  <a:lnTo>
                    <a:pt x="8115" y="2287"/>
                  </a:lnTo>
                  <a:lnTo>
                    <a:pt x="8183" y="2245"/>
                  </a:lnTo>
                  <a:lnTo>
                    <a:pt x="8252" y="2207"/>
                  </a:lnTo>
                  <a:lnTo>
                    <a:pt x="8324" y="2173"/>
                  </a:lnTo>
                  <a:lnTo>
                    <a:pt x="8398" y="2142"/>
                  </a:lnTo>
                  <a:lnTo>
                    <a:pt x="8474" y="2115"/>
                  </a:lnTo>
                  <a:lnTo>
                    <a:pt x="8552" y="2092"/>
                  </a:lnTo>
                  <a:lnTo>
                    <a:pt x="9514" y="1834"/>
                  </a:lnTo>
                  <a:lnTo>
                    <a:pt x="8561" y="881"/>
                  </a:lnTo>
                  <a:lnTo>
                    <a:pt x="7177" y="1252"/>
                  </a:lnTo>
                  <a:lnTo>
                    <a:pt x="7100" y="1277"/>
                  </a:lnTo>
                  <a:lnTo>
                    <a:pt x="7027" y="1309"/>
                  </a:lnTo>
                  <a:lnTo>
                    <a:pt x="6958" y="1349"/>
                  </a:lnTo>
                  <a:lnTo>
                    <a:pt x="6894" y="1396"/>
                  </a:lnTo>
                  <a:lnTo>
                    <a:pt x="6835" y="1449"/>
                  </a:lnTo>
                  <a:lnTo>
                    <a:pt x="6782" y="1508"/>
                  </a:lnTo>
                  <a:lnTo>
                    <a:pt x="6736" y="1572"/>
                  </a:lnTo>
                  <a:lnTo>
                    <a:pt x="6696" y="1640"/>
                  </a:lnTo>
                  <a:lnTo>
                    <a:pt x="6663" y="1714"/>
                  </a:lnTo>
                  <a:lnTo>
                    <a:pt x="6638" y="1791"/>
                  </a:lnTo>
                  <a:lnTo>
                    <a:pt x="6267" y="3175"/>
                  </a:lnTo>
                  <a:lnTo>
                    <a:pt x="6175" y="3518"/>
                  </a:lnTo>
                  <a:lnTo>
                    <a:pt x="3175" y="4322"/>
                  </a:lnTo>
                  <a:lnTo>
                    <a:pt x="1791" y="4693"/>
                  </a:lnTo>
                  <a:lnTo>
                    <a:pt x="1714" y="4718"/>
                  </a:lnTo>
                  <a:lnTo>
                    <a:pt x="1640" y="4751"/>
                  </a:lnTo>
                  <a:lnTo>
                    <a:pt x="1571" y="4791"/>
                  </a:lnTo>
                  <a:lnTo>
                    <a:pt x="1507" y="4837"/>
                  </a:lnTo>
                  <a:lnTo>
                    <a:pt x="1449" y="4890"/>
                  </a:lnTo>
                  <a:lnTo>
                    <a:pt x="1396" y="4949"/>
                  </a:lnTo>
                  <a:lnTo>
                    <a:pt x="1349" y="5013"/>
                  </a:lnTo>
                  <a:lnTo>
                    <a:pt x="1309" y="5082"/>
                  </a:lnTo>
                  <a:lnTo>
                    <a:pt x="1277" y="5155"/>
                  </a:lnTo>
                  <a:lnTo>
                    <a:pt x="1251" y="5232"/>
                  </a:lnTo>
                  <a:lnTo>
                    <a:pt x="881" y="6616"/>
                  </a:lnTo>
                  <a:lnTo>
                    <a:pt x="25" y="9810"/>
                  </a:lnTo>
                  <a:lnTo>
                    <a:pt x="8" y="9889"/>
                  </a:lnTo>
                  <a:lnTo>
                    <a:pt x="0" y="9969"/>
                  </a:lnTo>
                  <a:lnTo>
                    <a:pt x="0" y="10048"/>
                  </a:lnTo>
                  <a:lnTo>
                    <a:pt x="8" y="10127"/>
                  </a:lnTo>
                  <a:lnTo>
                    <a:pt x="25" y="10204"/>
                  </a:lnTo>
                  <a:lnTo>
                    <a:pt x="1141" y="9905"/>
                  </a:lnTo>
                  <a:lnTo>
                    <a:pt x="25" y="10204"/>
                  </a:lnTo>
                  <a:lnTo>
                    <a:pt x="49" y="10280"/>
                  </a:lnTo>
                  <a:lnTo>
                    <a:pt x="81" y="10352"/>
                  </a:lnTo>
                  <a:lnTo>
                    <a:pt x="121" y="10421"/>
                  </a:lnTo>
                  <a:lnTo>
                    <a:pt x="168" y="10486"/>
                  </a:lnTo>
                  <a:lnTo>
                    <a:pt x="222" y="10546"/>
                  </a:lnTo>
                  <a:lnTo>
                    <a:pt x="1898" y="12222"/>
                  </a:lnTo>
                  <a:lnTo>
                    <a:pt x="2723" y="11396"/>
                  </a:lnTo>
                  <a:lnTo>
                    <a:pt x="1833" y="10506"/>
                  </a:lnTo>
                  <a:lnTo>
                    <a:pt x="1777" y="10447"/>
                  </a:lnTo>
                  <a:lnTo>
                    <a:pt x="1725" y="10386"/>
                  </a:lnTo>
                  <a:lnTo>
                    <a:pt x="1676" y="10322"/>
                  </a:lnTo>
                  <a:lnTo>
                    <a:pt x="1631" y="10256"/>
                  </a:lnTo>
                  <a:lnTo>
                    <a:pt x="1590" y="10189"/>
                  </a:lnTo>
                  <a:lnTo>
                    <a:pt x="1553" y="10119"/>
                  </a:lnTo>
                  <a:lnTo>
                    <a:pt x="1519" y="10048"/>
                  </a:lnTo>
                  <a:lnTo>
                    <a:pt x="1489" y="9975"/>
                  </a:lnTo>
                  <a:lnTo>
                    <a:pt x="1462" y="9901"/>
                  </a:lnTo>
                  <a:lnTo>
                    <a:pt x="1440" y="9825"/>
                  </a:lnTo>
                  <a:lnTo>
                    <a:pt x="1422" y="9749"/>
                  </a:lnTo>
                  <a:lnTo>
                    <a:pt x="1407" y="9671"/>
                  </a:lnTo>
                  <a:lnTo>
                    <a:pt x="1397" y="9593"/>
                  </a:lnTo>
                  <a:lnTo>
                    <a:pt x="1391" y="9514"/>
                  </a:lnTo>
                  <a:lnTo>
                    <a:pt x="1388" y="9435"/>
                  </a:lnTo>
                  <a:lnTo>
                    <a:pt x="1390" y="9356"/>
                  </a:lnTo>
                  <a:lnTo>
                    <a:pt x="1396" y="9276"/>
                  </a:lnTo>
                  <a:lnTo>
                    <a:pt x="1407" y="9197"/>
                  </a:lnTo>
                  <a:lnTo>
                    <a:pt x="1421" y="9118"/>
                  </a:lnTo>
                  <a:lnTo>
                    <a:pt x="1440" y="9039"/>
                  </a:lnTo>
                  <a:lnTo>
                    <a:pt x="1834" y="7570"/>
                  </a:lnTo>
                  <a:lnTo>
                    <a:pt x="2092" y="6607"/>
                  </a:lnTo>
                  <a:lnTo>
                    <a:pt x="2115" y="6529"/>
                  </a:lnTo>
                  <a:lnTo>
                    <a:pt x="2142" y="6454"/>
                  </a:lnTo>
                  <a:lnTo>
                    <a:pt x="2173" y="6380"/>
                  </a:lnTo>
                  <a:lnTo>
                    <a:pt x="2207" y="6308"/>
                  </a:lnTo>
                  <a:lnTo>
                    <a:pt x="2245" y="6238"/>
                  </a:lnTo>
                  <a:lnTo>
                    <a:pt x="2287" y="6171"/>
                  </a:lnTo>
                  <a:lnTo>
                    <a:pt x="2331" y="6106"/>
                  </a:lnTo>
                  <a:lnTo>
                    <a:pt x="2379" y="6043"/>
                  </a:lnTo>
                  <a:lnTo>
                    <a:pt x="2431" y="5983"/>
                  </a:lnTo>
                  <a:lnTo>
                    <a:pt x="2485" y="5926"/>
                  </a:lnTo>
                  <a:lnTo>
                    <a:pt x="2542" y="5872"/>
                  </a:lnTo>
                  <a:lnTo>
                    <a:pt x="2602" y="5821"/>
                  </a:lnTo>
                  <a:lnTo>
                    <a:pt x="2664" y="5773"/>
                  </a:lnTo>
                  <a:lnTo>
                    <a:pt x="2729" y="5728"/>
                  </a:lnTo>
                  <a:lnTo>
                    <a:pt x="2796" y="5687"/>
                  </a:lnTo>
                  <a:lnTo>
                    <a:pt x="2866" y="5649"/>
                  </a:lnTo>
                  <a:lnTo>
                    <a:pt x="2938" y="5614"/>
                  </a:lnTo>
                  <a:lnTo>
                    <a:pt x="3012" y="5583"/>
                  </a:lnTo>
                  <a:lnTo>
                    <a:pt x="3088" y="5556"/>
                  </a:lnTo>
                  <a:lnTo>
                    <a:pt x="3166" y="5533"/>
                  </a:lnTo>
                  <a:lnTo>
                    <a:pt x="4128" y="5275"/>
                  </a:lnTo>
                  <a:lnTo>
                    <a:pt x="5597" y="4881"/>
                  </a:lnTo>
                  <a:lnTo>
                    <a:pt x="5676" y="4863"/>
                  </a:lnTo>
                  <a:lnTo>
                    <a:pt x="5755" y="4848"/>
                  </a:lnTo>
                  <a:lnTo>
                    <a:pt x="5821" y="4840"/>
                  </a:lnTo>
                  <a:lnTo>
                    <a:pt x="5411" y="6368"/>
                  </a:lnTo>
                  <a:lnTo>
                    <a:pt x="5394" y="6448"/>
                  </a:lnTo>
                  <a:lnTo>
                    <a:pt x="5386" y="6527"/>
                  </a:lnTo>
                  <a:lnTo>
                    <a:pt x="5386" y="6607"/>
                  </a:lnTo>
                  <a:lnTo>
                    <a:pt x="5395" y="6686"/>
                  </a:lnTo>
                  <a:lnTo>
                    <a:pt x="5411" y="6763"/>
                  </a:lnTo>
                  <a:lnTo>
                    <a:pt x="5436" y="6838"/>
                  </a:lnTo>
                  <a:lnTo>
                    <a:pt x="5468" y="6911"/>
                  </a:lnTo>
                  <a:lnTo>
                    <a:pt x="5507" y="6980"/>
                  </a:lnTo>
                  <a:lnTo>
                    <a:pt x="5554" y="7045"/>
                  </a:lnTo>
                  <a:lnTo>
                    <a:pt x="5609" y="7105"/>
                  </a:lnTo>
                  <a:lnTo>
                    <a:pt x="7284" y="8780"/>
                  </a:lnTo>
                  <a:lnTo>
                    <a:pt x="8770" y="10267"/>
                  </a:lnTo>
                  <a:lnTo>
                    <a:pt x="8586" y="10954"/>
                  </a:lnTo>
                  <a:lnTo>
                    <a:pt x="8563" y="11032"/>
                  </a:lnTo>
                  <a:lnTo>
                    <a:pt x="8536" y="11107"/>
                  </a:lnTo>
                  <a:lnTo>
                    <a:pt x="8506" y="11181"/>
                  </a:lnTo>
                  <a:lnTo>
                    <a:pt x="8471" y="11253"/>
                  </a:lnTo>
                  <a:lnTo>
                    <a:pt x="8433" y="11323"/>
                  </a:lnTo>
                  <a:lnTo>
                    <a:pt x="8391" y="11390"/>
                  </a:lnTo>
                  <a:lnTo>
                    <a:pt x="8347" y="11455"/>
                  </a:lnTo>
                  <a:lnTo>
                    <a:pt x="8299" y="11518"/>
                  </a:lnTo>
                  <a:lnTo>
                    <a:pt x="8247" y="11578"/>
                  </a:lnTo>
                  <a:lnTo>
                    <a:pt x="8193" y="11635"/>
                  </a:lnTo>
                  <a:lnTo>
                    <a:pt x="8136" y="11689"/>
                  </a:lnTo>
                  <a:lnTo>
                    <a:pt x="8076" y="11740"/>
                  </a:lnTo>
                  <a:lnTo>
                    <a:pt x="8014" y="11788"/>
                  </a:lnTo>
                  <a:lnTo>
                    <a:pt x="7949" y="11833"/>
                  </a:lnTo>
                  <a:lnTo>
                    <a:pt x="7882" y="11874"/>
                  </a:lnTo>
                  <a:lnTo>
                    <a:pt x="7812" y="11912"/>
                  </a:lnTo>
                  <a:lnTo>
                    <a:pt x="7740" y="11947"/>
                  </a:lnTo>
                  <a:lnTo>
                    <a:pt x="7666" y="11978"/>
                  </a:lnTo>
                  <a:lnTo>
                    <a:pt x="7590" y="12005"/>
                  </a:lnTo>
                  <a:lnTo>
                    <a:pt x="7512" y="12028"/>
                  </a:lnTo>
                  <a:lnTo>
                    <a:pt x="6550" y="12286"/>
                  </a:lnTo>
                  <a:lnTo>
                    <a:pt x="7503" y="13239"/>
                  </a:lnTo>
                  <a:lnTo>
                    <a:pt x="8887" y="12868"/>
                  </a:lnTo>
                  <a:lnTo>
                    <a:pt x="8964" y="12843"/>
                  </a:lnTo>
                  <a:lnTo>
                    <a:pt x="9038" y="12810"/>
                  </a:lnTo>
                  <a:lnTo>
                    <a:pt x="9107" y="12770"/>
                  </a:lnTo>
                  <a:lnTo>
                    <a:pt x="9171" y="12724"/>
                  </a:lnTo>
                  <a:lnTo>
                    <a:pt x="9229" y="12671"/>
                  </a:lnTo>
                  <a:lnTo>
                    <a:pt x="9282" y="12612"/>
                  </a:lnTo>
                  <a:lnTo>
                    <a:pt x="9329" y="12548"/>
                  </a:lnTo>
                  <a:lnTo>
                    <a:pt x="9369" y="12479"/>
                  </a:lnTo>
                  <a:lnTo>
                    <a:pt x="9401" y="12406"/>
                  </a:lnTo>
                  <a:lnTo>
                    <a:pt x="9427" y="12329"/>
                  </a:lnTo>
                  <a:lnTo>
                    <a:pt x="9797" y="10945"/>
                  </a:lnTo>
                  <a:lnTo>
                    <a:pt x="9889" y="10601"/>
                  </a:lnTo>
                  <a:lnTo>
                    <a:pt x="12426" y="9922"/>
                  </a:lnTo>
                  <a:lnTo>
                    <a:pt x="12426" y="9334"/>
                  </a:lnTo>
                  <a:lnTo>
                    <a:pt x="12382" y="9290"/>
                  </a:lnTo>
                  <a:lnTo>
                    <a:pt x="12426" y="9334"/>
                  </a:lnTo>
                  <a:lnTo>
                    <a:pt x="12426" y="8713"/>
                  </a:lnTo>
                  <a:close/>
                  <a:moveTo>
                    <a:pt x="12426" y="164"/>
                  </a:moveTo>
                  <a:lnTo>
                    <a:pt x="12366" y="121"/>
                  </a:lnTo>
                  <a:lnTo>
                    <a:pt x="12297" y="82"/>
                  </a:lnTo>
                  <a:lnTo>
                    <a:pt x="12224" y="49"/>
                  </a:lnTo>
                  <a:lnTo>
                    <a:pt x="12149" y="25"/>
                  </a:lnTo>
                  <a:lnTo>
                    <a:pt x="12072" y="9"/>
                  </a:lnTo>
                  <a:lnTo>
                    <a:pt x="11993" y="0"/>
                  </a:lnTo>
                  <a:lnTo>
                    <a:pt x="11914" y="0"/>
                  </a:lnTo>
                  <a:lnTo>
                    <a:pt x="11834" y="8"/>
                  </a:lnTo>
                  <a:lnTo>
                    <a:pt x="11754" y="25"/>
                  </a:lnTo>
                  <a:lnTo>
                    <a:pt x="8561" y="881"/>
                  </a:lnTo>
                  <a:lnTo>
                    <a:pt x="9514" y="1834"/>
                  </a:lnTo>
                  <a:lnTo>
                    <a:pt x="10984" y="1440"/>
                  </a:lnTo>
                  <a:lnTo>
                    <a:pt x="11062" y="1421"/>
                  </a:lnTo>
                  <a:lnTo>
                    <a:pt x="11142" y="1407"/>
                  </a:lnTo>
                  <a:lnTo>
                    <a:pt x="11221" y="1396"/>
                  </a:lnTo>
                  <a:lnTo>
                    <a:pt x="11301" y="1390"/>
                  </a:lnTo>
                  <a:lnTo>
                    <a:pt x="11380" y="1388"/>
                  </a:lnTo>
                  <a:lnTo>
                    <a:pt x="11459" y="1391"/>
                  </a:lnTo>
                  <a:lnTo>
                    <a:pt x="11538" y="1397"/>
                  </a:lnTo>
                  <a:lnTo>
                    <a:pt x="11616" y="1407"/>
                  </a:lnTo>
                  <a:lnTo>
                    <a:pt x="11694" y="1422"/>
                  </a:lnTo>
                  <a:lnTo>
                    <a:pt x="11770" y="1440"/>
                  </a:lnTo>
                  <a:lnTo>
                    <a:pt x="11845" y="1463"/>
                  </a:lnTo>
                  <a:lnTo>
                    <a:pt x="11920" y="1489"/>
                  </a:lnTo>
                  <a:lnTo>
                    <a:pt x="11993" y="1519"/>
                  </a:lnTo>
                  <a:lnTo>
                    <a:pt x="12064" y="1553"/>
                  </a:lnTo>
                  <a:lnTo>
                    <a:pt x="12134" y="1590"/>
                  </a:lnTo>
                  <a:lnTo>
                    <a:pt x="12201" y="1632"/>
                  </a:lnTo>
                  <a:lnTo>
                    <a:pt x="12267" y="1677"/>
                  </a:lnTo>
                  <a:lnTo>
                    <a:pt x="12331" y="1725"/>
                  </a:lnTo>
                  <a:lnTo>
                    <a:pt x="12392" y="1778"/>
                  </a:lnTo>
                  <a:lnTo>
                    <a:pt x="12426" y="1809"/>
                  </a:lnTo>
                  <a:lnTo>
                    <a:pt x="12426" y="164"/>
                  </a:lnTo>
                  <a:close/>
                </a:path>
              </a:pathLst>
            </a:custGeom>
            <a:solidFill>
              <a:srgbClr val="337B86">
                <a:alpha val="3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>
                <a:pattFill prst="pct5">
                  <a:fgClr>
                    <a:schemeClr val="tx1"/>
                  </a:fgClr>
                  <a:bgClr>
                    <a:schemeClr val="bg1"/>
                  </a:bgClr>
                </a:pattFill>
              </a:endParaRPr>
            </a:p>
          </p:txBody>
        </p:sp>
        <p:sp>
          <p:nvSpPr>
            <p:cNvPr id="52" name="AutoShape 79">
              <a:extLst>
                <a:ext uri="{FF2B5EF4-FFF2-40B4-BE49-F238E27FC236}">
                  <a16:creationId xmlns:a16="http://schemas.microsoft.com/office/drawing/2014/main" id="{46411E5D-19E0-F876-B5FF-C5A622861929}"/>
                </a:ext>
              </a:extLst>
            </p:cNvPr>
            <p:cNvSpPr>
              <a:spLocks/>
            </p:cNvSpPr>
            <p:nvPr/>
          </p:nvSpPr>
          <p:spPr bwMode="auto">
            <a:xfrm>
              <a:off x="6062" y="22671"/>
              <a:ext cx="7393" cy="8788"/>
            </a:xfrm>
            <a:custGeom>
              <a:avLst/>
              <a:gdLst>
                <a:gd name="T0" fmla="+- 0 9144 6063"/>
                <a:gd name="T1" fmla="*/ T0 w 7393"/>
                <a:gd name="T2" fmla="+- 0 30580 22672"/>
                <a:gd name="T3" fmla="*/ 30580 h 8788"/>
                <a:gd name="T4" fmla="+- 0 8816 6063"/>
                <a:gd name="T5" fmla="*/ T4 w 7393"/>
                <a:gd name="T6" fmla="+- 0 30580 22672"/>
                <a:gd name="T7" fmla="*/ 30580 h 8788"/>
                <a:gd name="T8" fmla="+- 0 8510 6063"/>
                <a:gd name="T9" fmla="*/ T8 w 7393"/>
                <a:gd name="T10" fmla="+- 0 30468 22672"/>
                <a:gd name="T11" fmla="*/ 30468 h 8788"/>
                <a:gd name="T12" fmla="+- 0 7759 6063"/>
                <a:gd name="T13" fmla="*/ T12 w 7393"/>
                <a:gd name="T14" fmla="+- 0 29763 22672"/>
                <a:gd name="T15" fmla="*/ 29763 h 8788"/>
                <a:gd name="T16" fmla="+- 0 7053 6063"/>
                <a:gd name="T17" fmla="*/ T16 w 7393"/>
                <a:gd name="T18" fmla="+- 0 29011 22672"/>
                <a:gd name="T19" fmla="*/ 29011 h 8788"/>
                <a:gd name="T20" fmla="+- 0 6079 6063"/>
                <a:gd name="T21" fmla="*/ T20 w 7393"/>
                <a:gd name="T22" fmla="+- 0 29021 22672"/>
                <a:gd name="T23" fmla="*/ 29021 h 8788"/>
                <a:gd name="T24" fmla="+- 0 6202 6063"/>
                <a:gd name="T25" fmla="*/ T24 w 7393"/>
                <a:gd name="T26" fmla="+- 0 29234 22672"/>
                <a:gd name="T27" fmla="*/ 29234 h 8788"/>
                <a:gd name="T28" fmla="+- 0 8387 6063"/>
                <a:gd name="T29" fmla="*/ T28 w 7393"/>
                <a:gd name="T30" fmla="+- 0 31396 22672"/>
                <a:gd name="T31" fmla="*/ 31396 h 8788"/>
                <a:gd name="T32" fmla="+- 0 8623 6063"/>
                <a:gd name="T33" fmla="*/ T32 w 7393"/>
                <a:gd name="T34" fmla="+- 0 31459 22672"/>
                <a:gd name="T35" fmla="*/ 31459 h 8788"/>
                <a:gd name="T36" fmla="+- 0 12695 6063"/>
                <a:gd name="T37" fmla="*/ T36 w 7393"/>
                <a:gd name="T38" fmla="+- 0 27248 22672"/>
                <a:gd name="T39" fmla="*/ 27248 h 8788"/>
                <a:gd name="T40" fmla="+- 0 12572 6063"/>
                <a:gd name="T41" fmla="*/ T40 w 7393"/>
                <a:gd name="T42" fmla="+- 0 27036 22672"/>
                <a:gd name="T43" fmla="*/ 27036 h 8788"/>
                <a:gd name="T44" fmla="+- 0 10744 6063"/>
                <a:gd name="T45" fmla="*/ T44 w 7393"/>
                <a:gd name="T46" fmla="+- 0 24560 22672"/>
                <a:gd name="T47" fmla="*/ 24560 h 8788"/>
                <a:gd name="T48" fmla="+- 0 10908 6063"/>
                <a:gd name="T49" fmla="*/ T48 w 7393"/>
                <a:gd name="T50" fmla="+- 0 24276 22672"/>
                <a:gd name="T51" fmla="*/ 24276 h 8788"/>
                <a:gd name="T52" fmla="+- 0 11157 6063"/>
                <a:gd name="T53" fmla="*/ T52 w 7393"/>
                <a:gd name="T54" fmla="+- 0 24067 22672"/>
                <a:gd name="T55" fmla="*/ 24067 h 8788"/>
                <a:gd name="T56" fmla="+- 0 11986 6063"/>
                <a:gd name="T57" fmla="*/ T56 w 7393"/>
                <a:gd name="T58" fmla="+- 0 23811 22672"/>
                <a:gd name="T59" fmla="*/ 23811 h 8788"/>
                <a:gd name="T60" fmla="+- 0 10416 6063"/>
                <a:gd name="T61" fmla="*/ T60 w 7393"/>
                <a:gd name="T62" fmla="+- 0 23496 22672"/>
                <a:gd name="T63" fmla="*/ 23496 h 8788"/>
                <a:gd name="T64" fmla="+- 0 10243 6063"/>
                <a:gd name="T65" fmla="*/ T64 w 7393"/>
                <a:gd name="T66" fmla="+- 0 23668 22672"/>
                <a:gd name="T67" fmla="*/ 23668 h 8788"/>
                <a:gd name="T68" fmla="+- 0 9907 6063"/>
                <a:gd name="T69" fmla="*/ T68 w 7393"/>
                <a:gd name="T70" fmla="+- 0 24859 22672"/>
                <a:gd name="T71" fmla="*/ 24859 h 8788"/>
                <a:gd name="T72" fmla="+- 0 7119 6063"/>
                <a:gd name="T73" fmla="*/ T72 w 7393"/>
                <a:gd name="T74" fmla="+- 0 25611 22672"/>
                <a:gd name="T75" fmla="*/ 25611 h 8788"/>
                <a:gd name="T76" fmla="+- 0 6925 6063"/>
                <a:gd name="T77" fmla="*/ T76 w 7393"/>
                <a:gd name="T78" fmla="+- 0 25759 22672"/>
                <a:gd name="T79" fmla="*/ 25759 h 8788"/>
                <a:gd name="T80" fmla="+- 0 6612 6063"/>
                <a:gd name="T81" fmla="*/ T80 w 7393"/>
                <a:gd name="T82" fmla="+- 0 26788 22672"/>
                <a:gd name="T83" fmla="*/ 26788 h 8788"/>
                <a:gd name="T84" fmla="+- 0 6067 6063"/>
                <a:gd name="T85" fmla="*/ T84 w 7393"/>
                <a:gd name="T86" fmla="+- 0 28961 22672"/>
                <a:gd name="T87" fmla="*/ 28961 h 8788"/>
                <a:gd name="T88" fmla="+- 0 6932 6063"/>
                <a:gd name="T89" fmla="*/ T88 w 7393"/>
                <a:gd name="T90" fmla="+- 0 28624 22672"/>
                <a:gd name="T91" fmla="*/ 28624 h 8788"/>
                <a:gd name="T92" fmla="+- 0 6960 6063"/>
                <a:gd name="T93" fmla="*/ T92 w 7393"/>
                <a:gd name="T94" fmla="+- 0 28296 22672"/>
                <a:gd name="T95" fmla="*/ 28296 h 8788"/>
                <a:gd name="T96" fmla="+- 0 7423 6063"/>
                <a:gd name="T97" fmla="*/ T96 w 7393"/>
                <a:gd name="T98" fmla="+- 0 26625 22672"/>
                <a:gd name="T99" fmla="*/ 26625 h 8788"/>
                <a:gd name="T100" fmla="+- 0 7610 6063"/>
                <a:gd name="T101" fmla="*/ T100 w 7393"/>
                <a:gd name="T102" fmla="+- 0 26358 22672"/>
                <a:gd name="T103" fmla="*/ 26358 h 8788"/>
                <a:gd name="T104" fmla="+- 0 7877 6063"/>
                <a:gd name="T105" fmla="*/ T104 w 7393"/>
                <a:gd name="T106" fmla="+- 0 26171 22672"/>
                <a:gd name="T107" fmla="*/ 26171 h 8788"/>
                <a:gd name="T108" fmla="+- 0 8633 6063"/>
                <a:gd name="T109" fmla="*/ T108 w 7393"/>
                <a:gd name="T110" fmla="+- 0 25953 22672"/>
                <a:gd name="T111" fmla="*/ 25953 h 8788"/>
                <a:gd name="T112" fmla="+- 0 9432 6063"/>
                <a:gd name="T113" fmla="*/ T112 w 7393"/>
                <a:gd name="T114" fmla="+- 0 26633 22672"/>
                <a:gd name="T115" fmla="*/ 26633 h 8788"/>
                <a:gd name="T116" fmla="+- 0 9432 6063"/>
                <a:gd name="T117" fmla="*/ T116 w 7393"/>
                <a:gd name="T118" fmla="+- 0 26879 22672"/>
                <a:gd name="T119" fmla="*/ 26879 h 8788"/>
                <a:gd name="T120" fmla="+- 0 10281 6063"/>
                <a:gd name="T121" fmla="*/ T120 w 7393"/>
                <a:gd name="T122" fmla="+- 0 26400 22672"/>
                <a:gd name="T123" fmla="*/ 26400 h 8788"/>
                <a:gd name="T124" fmla="+- 0 10385 6063"/>
                <a:gd name="T125" fmla="*/ T124 w 7393"/>
                <a:gd name="T126" fmla="+- 0 25885 22672"/>
                <a:gd name="T127" fmla="*/ 25885 h 8788"/>
                <a:gd name="T128" fmla="+- 0 11569 6063"/>
                <a:gd name="T129" fmla="*/ T128 w 7393"/>
                <a:gd name="T130" fmla="+- 0 27061 22672"/>
                <a:gd name="T131" fmla="*/ 27061 h 8788"/>
                <a:gd name="T132" fmla="+- 0 11758 6063"/>
                <a:gd name="T133" fmla="*/ T132 w 7393"/>
                <a:gd name="T134" fmla="+- 0 27331 22672"/>
                <a:gd name="T135" fmla="*/ 27331 h 8788"/>
                <a:gd name="T136" fmla="+- 0 13456 6063"/>
                <a:gd name="T137" fmla="*/ T136 w 7393"/>
                <a:gd name="T138" fmla="+- 0 28185 22672"/>
                <a:gd name="T139" fmla="*/ 28185 h 8788"/>
                <a:gd name="T140" fmla="+- 0 12695 6063"/>
                <a:gd name="T141" fmla="*/ T140 w 7393"/>
                <a:gd name="T142" fmla="+- 0 27494 22672"/>
                <a:gd name="T143" fmla="*/ 27494 h 8788"/>
                <a:gd name="T144" fmla="+- 0 12695 6063"/>
                <a:gd name="T145" fmla="*/ T144 w 7393"/>
                <a:gd name="T146" fmla="+- 0 27248 22672"/>
                <a:gd name="T147" fmla="*/ 27248 h 8788"/>
                <a:gd name="T148" fmla="+- 0 11846 6063"/>
                <a:gd name="T149" fmla="*/ T148 w 7393"/>
                <a:gd name="T150" fmla="+- 0 27727 22672"/>
                <a:gd name="T151" fmla="*/ 27727 h 8788"/>
                <a:gd name="T152" fmla="+- 0 11742 6063"/>
                <a:gd name="T153" fmla="*/ T152 w 7393"/>
                <a:gd name="T154" fmla="+- 0 28243 22672"/>
                <a:gd name="T155" fmla="*/ 28243 h 8788"/>
                <a:gd name="T156" fmla="+- 0 10558 6063"/>
                <a:gd name="T157" fmla="*/ T156 w 7393"/>
                <a:gd name="T158" fmla="+- 0 27067 22672"/>
                <a:gd name="T159" fmla="*/ 27067 h 8788"/>
                <a:gd name="T160" fmla="+- 0 10369 6063"/>
                <a:gd name="T161" fmla="*/ T160 w 7393"/>
                <a:gd name="T162" fmla="+- 0 26796 22672"/>
                <a:gd name="T163" fmla="*/ 26796 h 8788"/>
                <a:gd name="T164" fmla="+- 0 9452 6063"/>
                <a:gd name="T165" fmla="*/ T164 w 7393"/>
                <a:gd name="T166" fmla="+- 0 26937 22672"/>
                <a:gd name="T167" fmla="*/ 26937 h 8788"/>
                <a:gd name="T168" fmla="+- 0 10598 6063"/>
                <a:gd name="T169" fmla="*/ T168 w 7393"/>
                <a:gd name="T170" fmla="+- 0 28135 22672"/>
                <a:gd name="T171" fmla="*/ 28135 h 8788"/>
                <a:gd name="T172" fmla="+- 0 11351 6063"/>
                <a:gd name="T173" fmla="*/ T172 w 7393"/>
                <a:gd name="T174" fmla="+- 0 29644 22672"/>
                <a:gd name="T175" fmla="*/ 29644 h 8788"/>
                <a:gd name="T176" fmla="+- 0 11164 6063"/>
                <a:gd name="T177" fmla="*/ T176 w 7393"/>
                <a:gd name="T178" fmla="+- 0 29912 22672"/>
                <a:gd name="T179" fmla="*/ 29912 h 8788"/>
                <a:gd name="T180" fmla="+- 0 10897 6063"/>
                <a:gd name="T181" fmla="*/ T180 w 7393"/>
                <a:gd name="T182" fmla="+- 0 30099 22672"/>
                <a:gd name="T183" fmla="*/ 30099 h 8788"/>
                <a:gd name="T184" fmla="+- 0 10734 6063"/>
                <a:gd name="T185" fmla="*/ T184 w 7393"/>
                <a:gd name="T186" fmla="+- 0 30910 22672"/>
                <a:gd name="T187" fmla="*/ 30910 h 8788"/>
                <a:gd name="T188" fmla="+- 0 11763 6063"/>
                <a:gd name="T189" fmla="*/ T188 w 7393"/>
                <a:gd name="T190" fmla="+- 0 30597 22672"/>
                <a:gd name="T191" fmla="*/ 30597 h 8788"/>
                <a:gd name="T192" fmla="+- 0 11911 6063"/>
                <a:gd name="T193" fmla="*/ T192 w 7393"/>
                <a:gd name="T194" fmla="+- 0 30403 22672"/>
                <a:gd name="T195" fmla="*/ 30403 h 8788"/>
                <a:gd name="T196" fmla="+- 0 13456 6063"/>
                <a:gd name="T197" fmla="*/ T196 w 7393"/>
                <a:gd name="T198" fmla="+- 0 28937 22672"/>
                <a:gd name="T199" fmla="*/ 28937 h 8788"/>
                <a:gd name="T200" fmla="+- 0 13442 6063"/>
                <a:gd name="T201" fmla="*/ T200 w 7393"/>
                <a:gd name="T202" fmla="+- 0 22672 22672"/>
                <a:gd name="T203" fmla="*/ 22672 h 8788"/>
                <a:gd name="T204" fmla="+- 0 12901 6063"/>
                <a:gd name="T205" fmla="*/ T204 w 7393"/>
                <a:gd name="T206" fmla="+- 0 23565 22672"/>
                <a:gd name="T207" fmla="*/ 23565 h 8788"/>
                <a:gd name="T208" fmla="+- 0 13230 6063"/>
                <a:gd name="T209" fmla="*/ T208 w 7393"/>
                <a:gd name="T210" fmla="+- 0 23537 22672"/>
                <a:gd name="T211" fmla="*/ 23537 h 8788"/>
                <a:gd name="T212" fmla="+- 0 13456 6063"/>
                <a:gd name="T213" fmla="*/ T212 w 7393"/>
                <a:gd name="T214" fmla="+- 0 23586 22672"/>
                <a:gd name="T215" fmla="*/ 23586 h 878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</a:cxnLst>
              <a:rect l="0" t="0" r="r" b="b"/>
              <a:pathLst>
                <a:path w="7393" h="8788">
                  <a:moveTo>
                    <a:pt x="4671" y="8238"/>
                  </a:moveTo>
                  <a:lnTo>
                    <a:pt x="4078" y="7645"/>
                  </a:lnTo>
                  <a:lnTo>
                    <a:pt x="3163" y="7890"/>
                  </a:lnTo>
                  <a:lnTo>
                    <a:pt x="3081" y="7908"/>
                  </a:lnTo>
                  <a:lnTo>
                    <a:pt x="2999" y="7919"/>
                  </a:lnTo>
                  <a:lnTo>
                    <a:pt x="2916" y="7922"/>
                  </a:lnTo>
                  <a:lnTo>
                    <a:pt x="2834" y="7918"/>
                  </a:lnTo>
                  <a:lnTo>
                    <a:pt x="2753" y="7908"/>
                  </a:lnTo>
                  <a:lnTo>
                    <a:pt x="2674" y="7890"/>
                  </a:lnTo>
                  <a:lnTo>
                    <a:pt x="2596" y="7865"/>
                  </a:lnTo>
                  <a:lnTo>
                    <a:pt x="2520" y="7834"/>
                  </a:lnTo>
                  <a:lnTo>
                    <a:pt x="2447" y="7796"/>
                  </a:lnTo>
                  <a:lnTo>
                    <a:pt x="2378" y="7752"/>
                  </a:lnTo>
                  <a:lnTo>
                    <a:pt x="2312" y="7702"/>
                  </a:lnTo>
                  <a:lnTo>
                    <a:pt x="2250" y="7645"/>
                  </a:lnTo>
                  <a:lnTo>
                    <a:pt x="1696" y="7091"/>
                  </a:lnTo>
                  <a:lnTo>
                    <a:pt x="1142" y="6537"/>
                  </a:lnTo>
                  <a:lnTo>
                    <a:pt x="1085" y="6475"/>
                  </a:lnTo>
                  <a:lnTo>
                    <a:pt x="1035" y="6409"/>
                  </a:lnTo>
                  <a:lnTo>
                    <a:pt x="990" y="6339"/>
                  </a:lnTo>
                  <a:lnTo>
                    <a:pt x="953" y="6267"/>
                  </a:lnTo>
                  <a:lnTo>
                    <a:pt x="922" y="6191"/>
                  </a:lnTo>
                  <a:lnTo>
                    <a:pt x="897" y="6113"/>
                  </a:lnTo>
                  <a:lnTo>
                    <a:pt x="16" y="6349"/>
                  </a:lnTo>
                  <a:lnTo>
                    <a:pt x="36" y="6407"/>
                  </a:lnTo>
                  <a:lnTo>
                    <a:pt x="63" y="6463"/>
                  </a:lnTo>
                  <a:lnTo>
                    <a:pt x="97" y="6515"/>
                  </a:lnTo>
                  <a:lnTo>
                    <a:pt x="139" y="6562"/>
                  </a:lnTo>
                  <a:lnTo>
                    <a:pt x="1182" y="7605"/>
                  </a:lnTo>
                  <a:lnTo>
                    <a:pt x="2225" y="8648"/>
                  </a:lnTo>
                  <a:lnTo>
                    <a:pt x="2272" y="8689"/>
                  </a:lnTo>
                  <a:lnTo>
                    <a:pt x="2324" y="8724"/>
                  </a:lnTo>
                  <a:lnTo>
                    <a:pt x="2379" y="8751"/>
                  </a:lnTo>
                  <a:lnTo>
                    <a:pt x="2438" y="8771"/>
                  </a:lnTo>
                  <a:lnTo>
                    <a:pt x="2498" y="8783"/>
                  </a:lnTo>
                  <a:lnTo>
                    <a:pt x="2560" y="8787"/>
                  </a:lnTo>
                  <a:lnTo>
                    <a:pt x="2622" y="8783"/>
                  </a:lnTo>
                  <a:lnTo>
                    <a:pt x="2683" y="8771"/>
                  </a:lnTo>
                  <a:lnTo>
                    <a:pt x="4671" y="8238"/>
                  </a:lnTo>
                  <a:close/>
                  <a:moveTo>
                    <a:pt x="6632" y="4576"/>
                  </a:moveTo>
                  <a:lnTo>
                    <a:pt x="6612" y="4518"/>
                  </a:lnTo>
                  <a:lnTo>
                    <a:pt x="6585" y="4463"/>
                  </a:lnTo>
                  <a:lnTo>
                    <a:pt x="6551" y="4411"/>
                  </a:lnTo>
                  <a:lnTo>
                    <a:pt x="6509" y="4364"/>
                  </a:lnTo>
                  <a:lnTo>
                    <a:pt x="5466" y="3321"/>
                  </a:lnTo>
                  <a:lnTo>
                    <a:pt x="4541" y="2395"/>
                  </a:lnTo>
                  <a:lnTo>
                    <a:pt x="4656" y="1968"/>
                  </a:lnTo>
                  <a:lnTo>
                    <a:pt x="4681" y="1888"/>
                  </a:lnTo>
                  <a:lnTo>
                    <a:pt x="4713" y="1811"/>
                  </a:lnTo>
                  <a:lnTo>
                    <a:pt x="4751" y="1738"/>
                  </a:lnTo>
                  <a:lnTo>
                    <a:pt x="4795" y="1669"/>
                  </a:lnTo>
                  <a:lnTo>
                    <a:pt x="4845" y="1604"/>
                  </a:lnTo>
                  <a:lnTo>
                    <a:pt x="4900" y="1544"/>
                  </a:lnTo>
                  <a:lnTo>
                    <a:pt x="4960" y="1489"/>
                  </a:lnTo>
                  <a:lnTo>
                    <a:pt x="5025" y="1439"/>
                  </a:lnTo>
                  <a:lnTo>
                    <a:pt x="5094" y="1395"/>
                  </a:lnTo>
                  <a:lnTo>
                    <a:pt x="5167" y="1356"/>
                  </a:lnTo>
                  <a:lnTo>
                    <a:pt x="5244" y="1324"/>
                  </a:lnTo>
                  <a:lnTo>
                    <a:pt x="5324" y="1299"/>
                  </a:lnTo>
                  <a:lnTo>
                    <a:pt x="5923" y="1139"/>
                  </a:lnTo>
                  <a:lnTo>
                    <a:pt x="5330" y="545"/>
                  </a:lnTo>
                  <a:lnTo>
                    <a:pt x="4468" y="776"/>
                  </a:lnTo>
                  <a:lnTo>
                    <a:pt x="4409" y="796"/>
                  </a:lnTo>
                  <a:lnTo>
                    <a:pt x="4353" y="824"/>
                  </a:lnTo>
                  <a:lnTo>
                    <a:pt x="4302" y="858"/>
                  </a:lnTo>
                  <a:lnTo>
                    <a:pt x="4255" y="899"/>
                  </a:lnTo>
                  <a:lnTo>
                    <a:pt x="4215" y="945"/>
                  </a:lnTo>
                  <a:lnTo>
                    <a:pt x="4180" y="996"/>
                  </a:lnTo>
                  <a:lnTo>
                    <a:pt x="4153" y="1052"/>
                  </a:lnTo>
                  <a:lnTo>
                    <a:pt x="4133" y="1112"/>
                  </a:lnTo>
                  <a:lnTo>
                    <a:pt x="3902" y="1973"/>
                  </a:lnTo>
                  <a:lnTo>
                    <a:pt x="3844" y="2187"/>
                  </a:lnTo>
                  <a:lnTo>
                    <a:pt x="1977" y="2687"/>
                  </a:lnTo>
                  <a:lnTo>
                    <a:pt x="1115" y="2918"/>
                  </a:lnTo>
                  <a:lnTo>
                    <a:pt x="1056" y="2939"/>
                  </a:lnTo>
                  <a:lnTo>
                    <a:pt x="1000" y="2966"/>
                  </a:lnTo>
                  <a:lnTo>
                    <a:pt x="949" y="3001"/>
                  </a:lnTo>
                  <a:lnTo>
                    <a:pt x="902" y="3041"/>
                  </a:lnTo>
                  <a:lnTo>
                    <a:pt x="862" y="3087"/>
                  </a:lnTo>
                  <a:lnTo>
                    <a:pt x="827" y="3139"/>
                  </a:lnTo>
                  <a:lnTo>
                    <a:pt x="800" y="3194"/>
                  </a:lnTo>
                  <a:lnTo>
                    <a:pt x="780" y="3254"/>
                  </a:lnTo>
                  <a:lnTo>
                    <a:pt x="549" y="4116"/>
                  </a:lnTo>
                  <a:lnTo>
                    <a:pt x="16" y="6103"/>
                  </a:lnTo>
                  <a:lnTo>
                    <a:pt x="4" y="6165"/>
                  </a:lnTo>
                  <a:lnTo>
                    <a:pt x="0" y="6227"/>
                  </a:lnTo>
                  <a:lnTo>
                    <a:pt x="4" y="6289"/>
                  </a:lnTo>
                  <a:lnTo>
                    <a:pt x="16" y="6349"/>
                  </a:lnTo>
                  <a:lnTo>
                    <a:pt x="897" y="6113"/>
                  </a:lnTo>
                  <a:lnTo>
                    <a:pt x="879" y="6033"/>
                  </a:lnTo>
                  <a:lnTo>
                    <a:pt x="869" y="5952"/>
                  </a:lnTo>
                  <a:lnTo>
                    <a:pt x="865" y="5870"/>
                  </a:lnTo>
                  <a:lnTo>
                    <a:pt x="868" y="5788"/>
                  </a:lnTo>
                  <a:lnTo>
                    <a:pt x="879" y="5706"/>
                  </a:lnTo>
                  <a:lnTo>
                    <a:pt x="897" y="5624"/>
                  </a:lnTo>
                  <a:lnTo>
                    <a:pt x="1142" y="4709"/>
                  </a:lnTo>
                  <a:lnTo>
                    <a:pt x="1303" y="4110"/>
                  </a:lnTo>
                  <a:lnTo>
                    <a:pt x="1328" y="4030"/>
                  </a:lnTo>
                  <a:lnTo>
                    <a:pt x="1360" y="3953"/>
                  </a:lnTo>
                  <a:lnTo>
                    <a:pt x="1398" y="3880"/>
                  </a:lnTo>
                  <a:lnTo>
                    <a:pt x="1442" y="3811"/>
                  </a:lnTo>
                  <a:lnTo>
                    <a:pt x="1492" y="3746"/>
                  </a:lnTo>
                  <a:lnTo>
                    <a:pt x="1547" y="3686"/>
                  </a:lnTo>
                  <a:lnTo>
                    <a:pt x="1607" y="3631"/>
                  </a:lnTo>
                  <a:lnTo>
                    <a:pt x="1672" y="3581"/>
                  </a:lnTo>
                  <a:lnTo>
                    <a:pt x="1741" y="3537"/>
                  </a:lnTo>
                  <a:lnTo>
                    <a:pt x="1814" y="3499"/>
                  </a:lnTo>
                  <a:lnTo>
                    <a:pt x="1891" y="3467"/>
                  </a:lnTo>
                  <a:lnTo>
                    <a:pt x="1971" y="3441"/>
                  </a:lnTo>
                  <a:lnTo>
                    <a:pt x="2570" y="3281"/>
                  </a:lnTo>
                  <a:lnTo>
                    <a:pt x="3485" y="3036"/>
                  </a:lnTo>
                  <a:lnTo>
                    <a:pt x="3567" y="3018"/>
                  </a:lnTo>
                  <a:lnTo>
                    <a:pt x="3624" y="3010"/>
                  </a:lnTo>
                  <a:lnTo>
                    <a:pt x="3369" y="3961"/>
                  </a:lnTo>
                  <a:lnTo>
                    <a:pt x="3357" y="4023"/>
                  </a:lnTo>
                  <a:lnTo>
                    <a:pt x="3353" y="4085"/>
                  </a:lnTo>
                  <a:lnTo>
                    <a:pt x="3357" y="4147"/>
                  </a:lnTo>
                  <a:lnTo>
                    <a:pt x="3369" y="4207"/>
                  </a:lnTo>
                  <a:lnTo>
                    <a:pt x="4250" y="3971"/>
                  </a:lnTo>
                  <a:lnTo>
                    <a:pt x="4232" y="3891"/>
                  </a:lnTo>
                  <a:lnTo>
                    <a:pt x="4221" y="3810"/>
                  </a:lnTo>
                  <a:lnTo>
                    <a:pt x="4218" y="3728"/>
                  </a:lnTo>
                  <a:lnTo>
                    <a:pt x="4221" y="3646"/>
                  </a:lnTo>
                  <a:lnTo>
                    <a:pt x="4232" y="3563"/>
                  </a:lnTo>
                  <a:lnTo>
                    <a:pt x="4250" y="3481"/>
                  </a:lnTo>
                  <a:lnTo>
                    <a:pt x="4322" y="3213"/>
                  </a:lnTo>
                  <a:lnTo>
                    <a:pt x="4336" y="3224"/>
                  </a:lnTo>
                  <a:lnTo>
                    <a:pt x="4398" y="3280"/>
                  </a:lnTo>
                  <a:lnTo>
                    <a:pt x="4952" y="3835"/>
                  </a:lnTo>
                  <a:lnTo>
                    <a:pt x="5506" y="4389"/>
                  </a:lnTo>
                  <a:lnTo>
                    <a:pt x="5563" y="4451"/>
                  </a:lnTo>
                  <a:lnTo>
                    <a:pt x="5614" y="4517"/>
                  </a:lnTo>
                  <a:lnTo>
                    <a:pt x="5658" y="4586"/>
                  </a:lnTo>
                  <a:lnTo>
                    <a:pt x="5695" y="4659"/>
                  </a:lnTo>
                  <a:lnTo>
                    <a:pt x="5727" y="4735"/>
                  </a:lnTo>
                  <a:lnTo>
                    <a:pt x="5751" y="4812"/>
                  </a:lnTo>
                  <a:lnTo>
                    <a:pt x="6632" y="4576"/>
                  </a:lnTo>
                  <a:close/>
                  <a:moveTo>
                    <a:pt x="7393" y="5513"/>
                  </a:moveTo>
                  <a:lnTo>
                    <a:pt x="6516" y="5748"/>
                  </a:lnTo>
                  <a:lnTo>
                    <a:pt x="6434" y="5766"/>
                  </a:lnTo>
                  <a:lnTo>
                    <a:pt x="6377" y="5773"/>
                  </a:lnTo>
                  <a:lnTo>
                    <a:pt x="6632" y="4822"/>
                  </a:lnTo>
                  <a:lnTo>
                    <a:pt x="6644" y="4760"/>
                  </a:lnTo>
                  <a:lnTo>
                    <a:pt x="6648" y="4698"/>
                  </a:lnTo>
                  <a:lnTo>
                    <a:pt x="6644" y="4637"/>
                  </a:lnTo>
                  <a:lnTo>
                    <a:pt x="6632" y="4576"/>
                  </a:lnTo>
                  <a:lnTo>
                    <a:pt x="5751" y="4812"/>
                  </a:lnTo>
                  <a:lnTo>
                    <a:pt x="5769" y="4892"/>
                  </a:lnTo>
                  <a:lnTo>
                    <a:pt x="5780" y="4973"/>
                  </a:lnTo>
                  <a:lnTo>
                    <a:pt x="5783" y="5055"/>
                  </a:lnTo>
                  <a:lnTo>
                    <a:pt x="5780" y="5138"/>
                  </a:lnTo>
                  <a:lnTo>
                    <a:pt x="5769" y="5220"/>
                  </a:lnTo>
                  <a:lnTo>
                    <a:pt x="5751" y="5302"/>
                  </a:lnTo>
                  <a:lnTo>
                    <a:pt x="5679" y="5571"/>
                  </a:lnTo>
                  <a:lnTo>
                    <a:pt x="5665" y="5560"/>
                  </a:lnTo>
                  <a:lnTo>
                    <a:pt x="5603" y="5503"/>
                  </a:lnTo>
                  <a:lnTo>
                    <a:pt x="5049" y="4949"/>
                  </a:lnTo>
                  <a:lnTo>
                    <a:pt x="4495" y="4395"/>
                  </a:lnTo>
                  <a:lnTo>
                    <a:pt x="4438" y="4333"/>
                  </a:lnTo>
                  <a:lnTo>
                    <a:pt x="4388" y="4267"/>
                  </a:lnTo>
                  <a:lnTo>
                    <a:pt x="4343" y="4197"/>
                  </a:lnTo>
                  <a:lnTo>
                    <a:pt x="4306" y="4124"/>
                  </a:lnTo>
                  <a:lnTo>
                    <a:pt x="4275" y="4049"/>
                  </a:lnTo>
                  <a:lnTo>
                    <a:pt x="4250" y="3971"/>
                  </a:lnTo>
                  <a:lnTo>
                    <a:pt x="3369" y="4207"/>
                  </a:lnTo>
                  <a:lnTo>
                    <a:pt x="3389" y="4265"/>
                  </a:lnTo>
                  <a:lnTo>
                    <a:pt x="3416" y="4321"/>
                  </a:lnTo>
                  <a:lnTo>
                    <a:pt x="3450" y="4372"/>
                  </a:lnTo>
                  <a:lnTo>
                    <a:pt x="3492" y="4420"/>
                  </a:lnTo>
                  <a:lnTo>
                    <a:pt x="4535" y="5463"/>
                  </a:lnTo>
                  <a:lnTo>
                    <a:pt x="5460" y="6388"/>
                  </a:lnTo>
                  <a:lnTo>
                    <a:pt x="5346" y="6816"/>
                  </a:lnTo>
                  <a:lnTo>
                    <a:pt x="5320" y="6896"/>
                  </a:lnTo>
                  <a:lnTo>
                    <a:pt x="5288" y="6972"/>
                  </a:lnTo>
                  <a:lnTo>
                    <a:pt x="5250" y="7046"/>
                  </a:lnTo>
                  <a:lnTo>
                    <a:pt x="5206" y="7115"/>
                  </a:lnTo>
                  <a:lnTo>
                    <a:pt x="5156" y="7179"/>
                  </a:lnTo>
                  <a:lnTo>
                    <a:pt x="5101" y="7240"/>
                  </a:lnTo>
                  <a:lnTo>
                    <a:pt x="5041" y="7295"/>
                  </a:lnTo>
                  <a:lnTo>
                    <a:pt x="4976" y="7345"/>
                  </a:lnTo>
                  <a:lnTo>
                    <a:pt x="4907" y="7389"/>
                  </a:lnTo>
                  <a:lnTo>
                    <a:pt x="4834" y="7427"/>
                  </a:lnTo>
                  <a:lnTo>
                    <a:pt x="4757" y="7459"/>
                  </a:lnTo>
                  <a:lnTo>
                    <a:pt x="4677" y="7484"/>
                  </a:lnTo>
                  <a:lnTo>
                    <a:pt x="4078" y="7645"/>
                  </a:lnTo>
                  <a:lnTo>
                    <a:pt x="4671" y="8238"/>
                  </a:lnTo>
                  <a:lnTo>
                    <a:pt x="5533" y="8007"/>
                  </a:lnTo>
                  <a:lnTo>
                    <a:pt x="5593" y="7987"/>
                  </a:lnTo>
                  <a:lnTo>
                    <a:pt x="5648" y="7959"/>
                  </a:lnTo>
                  <a:lnTo>
                    <a:pt x="5700" y="7925"/>
                  </a:lnTo>
                  <a:lnTo>
                    <a:pt x="5746" y="7884"/>
                  </a:lnTo>
                  <a:lnTo>
                    <a:pt x="5786" y="7838"/>
                  </a:lnTo>
                  <a:lnTo>
                    <a:pt x="5821" y="7787"/>
                  </a:lnTo>
                  <a:lnTo>
                    <a:pt x="5848" y="7731"/>
                  </a:lnTo>
                  <a:lnTo>
                    <a:pt x="5869" y="7672"/>
                  </a:lnTo>
                  <a:lnTo>
                    <a:pt x="6099" y="6810"/>
                  </a:lnTo>
                  <a:lnTo>
                    <a:pt x="6157" y="6596"/>
                  </a:lnTo>
                  <a:lnTo>
                    <a:pt x="7393" y="6265"/>
                  </a:lnTo>
                  <a:lnTo>
                    <a:pt x="7393" y="5780"/>
                  </a:lnTo>
                  <a:lnTo>
                    <a:pt x="7393" y="5513"/>
                  </a:lnTo>
                  <a:close/>
                  <a:moveTo>
                    <a:pt x="7393" y="0"/>
                  </a:moveTo>
                  <a:lnTo>
                    <a:pt x="7379" y="0"/>
                  </a:lnTo>
                  <a:lnTo>
                    <a:pt x="7318" y="13"/>
                  </a:lnTo>
                  <a:lnTo>
                    <a:pt x="5330" y="545"/>
                  </a:lnTo>
                  <a:lnTo>
                    <a:pt x="5923" y="1139"/>
                  </a:lnTo>
                  <a:lnTo>
                    <a:pt x="6838" y="893"/>
                  </a:lnTo>
                  <a:lnTo>
                    <a:pt x="6920" y="875"/>
                  </a:lnTo>
                  <a:lnTo>
                    <a:pt x="7002" y="865"/>
                  </a:lnTo>
                  <a:lnTo>
                    <a:pt x="7085" y="861"/>
                  </a:lnTo>
                  <a:lnTo>
                    <a:pt x="7167" y="865"/>
                  </a:lnTo>
                  <a:lnTo>
                    <a:pt x="7248" y="876"/>
                  </a:lnTo>
                  <a:lnTo>
                    <a:pt x="7327" y="893"/>
                  </a:lnTo>
                  <a:lnTo>
                    <a:pt x="7327" y="894"/>
                  </a:lnTo>
                  <a:lnTo>
                    <a:pt x="7393" y="914"/>
                  </a:lnTo>
                  <a:lnTo>
                    <a:pt x="7393" y="650"/>
                  </a:lnTo>
                  <a:lnTo>
                    <a:pt x="7393" y="0"/>
                  </a:lnTo>
                  <a:close/>
                </a:path>
              </a:pathLst>
            </a:custGeom>
            <a:solidFill>
              <a:srgbClr val="337B86">
                <a:alpha val="594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A554ED7C-C582-1539-EE95-4DB0080920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r>
              <a:rPr lang="cs-CZ" sz="3200" b="1" dirty="0">
                <a:solidFill>
                  <a:srgbClr val="B01513"/>
                </a:solidFill>
                <a:ea typeface="+mn-ea"/>
                <a:cs typeface="+mn-cs"/>
              </a:rPr>
              <a:t>NEZPŮSOBILÉ VÝDAJE</a:t>
            </a:r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endParaRPr lang="cs-CZ" sz="2000" b="1" dirty="0">
              <a:solidFill>
                <a:schemeClr val="accent1">
                  <a:lumMod val="75000"/>
                </a:schemeClr>
              </a:solidFill>
              <a:ea typeface="+mn-ea"/>
              <a:cs typeface="+mn-cs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647C9A5-A438-58AD-A731-68638B326B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6869" y="1941206"/>
            <a:ext cx="8946541" cy="4195481"/>
          </a:xfrm>
        </p:spPr>
        <p:txBody>
          <a:bodyPr>
            <a:normAutofit/>
          </a:bodyPr>
          <a:lstStyle/>
          <a:p>
            <a:pPr marL="0" indent="0">
              <a:buClr>
                <a:srgbClr val="337B86"/>
              </a:buClr>
              <a:buSzPct val="100000"/>
              <a:buNone/>
            </a:pPr>
            <a:r>
              <a:rPr lang="cs-CZ" sz="2400" dirty="0">
                <a:solidFill>
                  <a:schemeClr val="bg1"/>
                </a:solidFill>
              </a:rPr>
              <a:t>Výdaje:</a:t>
            </a:r>
          </a:p>
          <a:p>
            <a:pPr>
              <a:buClr>
                <a:srgbClr val="337B86"/>
              </a:buClr>
              <a:buSzPct val="100000"/>
              <a:buFont typeface="Wingdings" panose="05000000000000000000" pitchFamily="2" charset="2"/>
              <a:buChar char="ü"/>
            </a:pPr>
            <a:r>
              <a:rPr lang="cs-CZ" sz="2400" dirty="0">
                <a:solidFill>
                  <a:schemeClr val="bg1"/>
                </a:solidFill>
              </a:rPr>
              <a:t>které byly nebo budou nárokovány jako způsobilé v rámci jiných datačních titulů,</a:t>
            </a:r>
          </a:p>
          <a:p>
            <a:pPr>
              <a:buClr>
                <a:srgbClr val="337B86"/>
              </a:buClr>
              <a:buSzPct val="100000"/>
              <a:buFont typeface="Wingdings" panose="05000000000000000000" pitchFamily="2" charset="2"/>
              <a:buChar char="ü"/>
            </a:pPr>
            <a:r>
              <a:rPr lang="cs-CZ" sz="2400" dirty="0">
                <a:solidFill>
                  <a:schemeClr val="bg1"/>
                </a:solidFill>
              </a:rPr>
              <a:t>spojené s financováním běžného provozu organizace, které nesouvisí s projektem,</a:t>
            </a:r>
          </a:p>
          <a:p>
            <a:pPr>
              <a:buClr>
                <a:srgbClr val="337B86"/>
              </a:buClr>
              <a:buSzPct val="100000"/>
              <a:buFont typeface="Wingdings" panose="05000000000000000000" pitchFamily="2" charset="2"/>
              <a:buChar char="ü"/>
            </a:pPr>
            <a:r>
              <a:rPr lang="cs-CZ" sz="2400" dirty="0">
                <a:solidFill>
                  <a:schemeClr val="bg1"/>
                </a:solidFill>
              </a:rPr>
              <a:t>na práce prováděné jakožto povinné ze zákona, vč. školení,</a:t>
            </a:r>
          </a:p>
          <a:p>
            <a:pPr>
              <a:buClr>
                <a:srgbClr val="337B86"/>
              </a:buClr>
              <a:buSzPct val="100000"/>
              <a:buFont typeface="Wingdings" panose="05000000000000000000" pitchFamily="2" charset="2"/>
              <a:buChar char="ü"/>
            </a:pPr>
            <a:r>
              <a:rPr lang="cs-CZ" sz="2400" dirty="0">
                <a:solidFill>
                  <a:schemeClr val="bg1"/>
                </a:solidFill>
              </a:rPr>
              <a:t>na nájemné, kdy je KP/partner vlastníkem nemovitosti nebo ji užívá zdarma.</a:t>
            </a:r>
          </a:p>
          <a:p>
            <a:pPr>
              <a:buClr>
                <a:srgbClr val="337B86"/>
              </a:buClr>
              <a:buSzPct val="100000"/>
              <a:buFont typeface="Wingdings" panose="05000000000000000000" pitchFamily="2" charset="2"/>
              <a:buChar char="ü"/>
            </a:pPr>
            <a:endParaRPr lang="cs-CZ" sz="2400" dirty="0">
              <a:solidFill>
                <a:schemeClr val="bg1"/>
              </a:solidFill>
            </a:endParaRPr>
          </a:p>
          <a:p>
            <a:pPr>
              <a:buClr>
                <a:srgbClr val="337B86"/>
              </a:buClr>
              <a:buSzPct val="100000"/>
              <a:buFont typeface="Wingdings" panose="05000000000000000000" pitchFamily="2" charset="2"/>
              <a:buChar char="ü"/>
            </a:pPr>
            <a:endParaRPr lang="cs-CZ" sz="2400" dirty="0">
              <a:solidFill>
                <a:schemeClr val="bg1"/>
              </a:solidFill>
            </a:endParaRPr>
          </a:p>
          <a:p>
            <a:pPr marL="0" indent="0">
              <a:buClr>
                <a:srgbClr val="337B86"/>
              </a:buClr>
              <a:buSzPct val="100000"/>
              <a:buNone/>
            </a:pP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46" name="Přímá spojnice 45">
            <a:extLst>
              <a:ext uri="{FF2B5EF4-FFF2-40B4-BE49-F238E27FC236}">
                <a16:creationId xmlns:a16="http://schemas.microsoft.com/office/drawing/2014/main" id="{D0A3AC6C-B018-6E0F-7416-0D868AE00BFB}"/>
              </a:ext>
            </a:extLst>
          </p:cNvPr>
          <p:cNvCxnSpPr/>
          <p:nvPr/>
        </p:nvCxnSpPr>
        <p:spPr>
          <a:xfrm>
            <a:off x="629880" y="5885018"/>
            <a:ext cx="10932240" cy="0"/>
          </a:xfrm>
          <a:prstGeom prst="line">
            <a:avLst/>
          </a:prstGeom>
          <a:ln w="19050">
            <a:solidFill>
              <a:srgbClr val="E394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Obrázek 48">
            <a:extLst>
              <a:ext uri="{FF2B5EF4-FFF2-40B4-BE49-F238E27FC236}">
                <a16:creationId xmlns:a16="http://schemas.microsoft.com/office/drawing/2014/main" id="{AEC2461D-1BF1-585F-DE20-482C9B886D6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9016" y="5985823"/>
            <a:ext cx="2886115" cy="630089"/>
          </a:xfrm>
          <a:prstGeom prst="rect">
            <a:avLst/>
          </a:prstGeom>
          <a:effectLst/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1F9FB2FC-6F43-B815-E725-6DFB59736084}"/>
              </a:ext>
            </a:extLst>
          </p:cNvPr>
          <p:cNvSpPr txBox="1"/>
          <p:nvPr/>
        </p:nvSpPr>
        <p:spPr>
          <a:xfrm>
            <a:off x="551053" y="6187089"/>
            <a:ext cx="1036712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200" b="1" dirty="0">
                <a:solidFill>
                  <a:srgbClr val="E39494"/>
                </a:solidFill>
                <a:latin typeface="+mj-lt"/>
              </a:rPr>
              <a:t>Informační seminář k výzvě k Programu udržitelný turismus a posílení biodiverzity </a:t>
            </a:r>
          </a:p>
        </p:txBody>
      </p:sp>
    </p:spTree>
    <p:extLst>
      <p:ext uri="{BB962C8B-B14F-4D97-AF65-F5344CB8AC3E}">
        <p14:creationId xmlns:p14="http://schemas.microsoft.com/office/powerpoint/2010/main" val="35818021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5409C7E-1E9A-80B5-3937-47D51F8FC1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4">
            <a:extLst>
              <a:ext uri="{FF2B5EF4-FFF2-40B4-BE49-F238E27FC236}">
                <a16:creationId xmlns:a16="http://schemas.microsoft.com/office/drawing/2014/main" id="{74209580-0C89-47BB-363E-704AE11658A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8457336" y="1203247"/>
            <a:ext cx="3734664" cy="4451506"/>
            <a:chOff x="1029" y="16748"/>
            <a:chExt cx="12426" cy="14711"/>
          </a:xfrm>
        </p:grpSpPr>
        <p:sp>
          <p:nvSpPr>
            <p:cNvPr id="51" name="AutoShape 80">
              <a:extLst>
                <a:ext uri="{FF2B5EF4-FFF2-40B4-BE49-F238E27FC236}">
                  <a16:creationId xmlns:a16="http://schemas.microsoft.com/office/drawing/2014/main" id="{B8B1DBAE-20BB-0626-C3B1-EE54DED70A9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9" y="16748"/>
              <a:ext cx="12426" cy="14120"/>
            </a:xfrm>
            <a:custGeom>
              <a:avLst/>
              <a:gdLst>
                <a:gd name="T0" fmla="+- 0 5953 1030"/>
                <a:gd name="T1" fmla="*/ T0 w 12426"/>
                <a:gd name="T2" fmla="+- 0 29461 16748"/>
                <a:gd name="T3" fmla="*/ 29461 h 14120"/>
                <a:gd name="T4" fmla="+- 0 5556 1030"/>
                <a:gd name="T5" fmla="*/ T4 w 12426"/>
                <a:gd name="T6" fmla="+- 0 29471 16748"/>
                <a:gd name="T7" fmla="*/ 29471 h 14120"/>
                <a:gd name="T8" fmla="+- 0 5175 1030"/>
                <a:gd name="T9" fmla="*/ T8 w 12426"/>
                <a:gd name="T10" fmla="+- 0 29379 16748"/>
                <a:gd name="T11" fmla="*/ 29379 h 14120"/>
                <a:gd name="T12" fmla="+- 0 4827 1030"/>
                <a:gd name="T13" fmla="*/ T12 w 12426"/>
                <a:gd name="T14" fmla="+- 0 29191 16748"/>
                <a:gd name="T15" fmla="*/ 29191 h 14120"/>
                <a:gd name="T16" fmla="+- 0 2928 1030"/>
                <a:gd name="T17" fmla="*/ T16 w 12426"/>
                <a:gd name="T18" fmla="+- 0 28970 16748"/>
                <a:gd name="T19" fmla="*/ 28970 h 14120"/>
                <a:gd name="T20" fmla="+- 0 4870 1030"/>
                <a:gd name="T21" fmla="*/ T20 w 12426"/>
                <a:gd name="T22" fmla="+- 0 30818 16748"/>
                <a:gd name="T23" fmla="*/ 30818 h 14120"/>
                <a:gd name="T24" fmla="+- 0 5261 1030"/>
                <a:gd name="T25" fmla="*/ T24 w 12426"/>
                <a:gd name="T26" fmla="+- 0 30859 16748"/>
                <a:gd name="T27" fmla="*/ 30859 h 14120"/>
                <a:gd name="T28" fmla="+- 0 11497 1030"/>
                <a:gd name="T29" fmla="*/ T28 w 12426"/>
                <a:gd name="T30" fmla="+- 0 25986 16748"/>
                <a:gd name="T31" fmla="*/ 25986 h 14120"/>
                <a:gd name="T32" fmla="+- 0 11700 1030"/>
                <a:gd name="T33" fmla="*/ T32 w 12426"/>
                <a:gd name="T34" fmla="+- 0 24420 16748"/>
                <a:gd name="T35" fmla="*/ 24420 h 14120"/>
                <a:gd name="T36" fmla="+- 0 10268 1030"/>
                <a:gd name="T37" fmla="*/ T36 w 12426"/>
                <a:gd name="T38" fmla="+- 0 24484 16748"/>
                <a:gd name="T39" fmla="*/ 24484 h 14120"/>
                <a:gd name="T40" fmla="+- 0 10320 1030"/>
                <a:gd name="T41" fmla="*/ T40 w 12426"/>
                <a:gd name="T42" fmla="+- 0 24874 16748"/>
                <a:gd name="T43" fmla="*/ 24874 h 14120"/>
                <a:gd name="T44" fmla="+- 0 10268 1030"/>
                <a:gd name="T45" fmla="*/ T44 w 12426"/>
                <a:gd name="T46" fmla="+- 0 25270 16748"/>
                <a:gd name="T47" fmla="*/ 25270 h 14120"/>
                <a:gd name="T48" fmla="+- 0 9140 1030"/>
                <a:gd name="T49" fmla="*/ T48 w 12426"/>
                <a:gd name="T50" fmla="+- 0 24703 16748"/>
                <a:gd name="T51" fmla="*/ 24703 h 14120"/>
                <a:gd name="T52" fmla="+- 0 8048 1030"/>
                <a:gd name="T53" fmla="*/ T52 w 12426"/>
                <a:gd name="T54" fmla="+- 0 23563 16748"/>
                <a:gd name="T55" fmla="*/ 23563 h 14120"/>
                <a:gd name="T56" fmla="+- 0 7879 1030"/>
                <a:gd name="T57" fmla="*/ T56 w 12426"/>
                <a:gd name="T58" fmla="+- 0 23207 16748"/>
                <a:gd name="T59" fmla="*/ 23207 h 14120"/>
                <a:gd name="T60" fmla="+- 0 7807 1030"/>
                <a:gd name="T61" fmla="*/ T60 w 12426"/>
                <a:gd name="T62" fmla="+- 0 22821 16748"/>
                <a:gd name="T63" fmla="*/ 22821 h 14120"/>
                <a:gd name="T64" fmla="+- 0 7838 1030"/>
                <a:gd name="T65" fmla="*/ T64 w 12426"/>
                <a:gd name="T66" fmla="+- 0 22424 16748"/>
                <a:gd name="T67" fmla="*/ 22424 h 14120"/>
                <a:gd name="T68" fmla="+- 0 8095 1030"/>
                <a:gd name="T69" fmla="*/ T68 w 12426"/>
                <a:gd name="T70" fmla="+- 0 22023 16748"/>
                <a:gd name="T71" fmla="*/ 22023 h 14120"/>
                <a:gd name="T72" fmla="+- 0 10032 1030"/>
                <a:gd name="T73" fmla="*/ T72 w 12426"/>
                <a:gd name="T74" fmla="+- 0 23987 16748"/>
                <a:gd name="T75" fmla="*/ 23987 h 14120"/>
                <a:gd name="T76" fmla="+- 0 10219 1030"/>
                <a:gd name="T77" fmla="*/ T76 w 12426"/>
                <a:gd name="T78" fmla="+- 0 24334 16748"/>
                <a:gd name="T79" fmla="*/ 24334 h 14120"/>
                <a:gd name="T80" fmla="+- 0 11627 1030"/>
                <a:gd name="T81" fmla="*/ T80 w 12426"/>
                <a:gd name="T82" fmla="+- 0 23957 16748"/>
                <a:gd name="T83" fmla="*/ 23957 h 14120"/>
                <a:gd name="T84" fmla="+- 0 8324 1030"/>
                <a:gd name="T85" fmla="*/ T84 w 12426"/>
                <a:gd name="T86" fmla="+- 0 20601 16748"/>
                <a:gd name="T87" fmla="*/ 20601 h 14120"/>
                <a:gd name="T88" fmla="+- 0 8623 1030"/>
                <a:gd name="T89" fmla="*/ T88 w 12426"/>
                <a:gd name="T90" fmla="+- 0 19614 16748"/>
                <a:gd name="T91" fmla="*/ 19614 h 14120"/>
                <a:gd name="T92" fmla="+- 0 8847 1030"/>
                <a:gd name="T93" fmla="*/ T92 w 12426"/>
                <a:gd name="T94" fmla="+- 0 19290 16748"/>
                <a:gd name="T95" fmla="*/ 19290 h 14120"/>
                <a:gd name="T96" fmla="+- 0 9145 1030"/>
                <a:gd name="T97" fmla="*/ T96 w 12426"/>
                <a:gd name="T98" fmla="+- 0 19035 16748"/>
                <a:gd name="T99" fmla="*/ 19035 h 14120"/>
                <a:gd name="T100" fmla="+- 0 9504 1030"/>
                <a:gd name="T101" fmla="*/ T100 w 12426"/>
                <a:gd name="T102" fmla="+- 0 18863 16748"/>
                <a:gd name="T103" fmla="*/ 18863 h 14120"/>
                <a:gd name="T104" fmla="+- 0 8130 1030"/>
                <a:gd name="T105" fmla="*/ T104 w 12426"/>
                <a:gd name="T106" fmla="+- 0 18025 16748"/>
                <a:gd name="T107" fmla="*/ 18025 h 14120"/>
                <a:gd name="T108" fmla="+- 0 7812 1030"/>
                <a:gd name="T109" fmla="*/ T108 w 12426"/>
                <a:gd name="T110" fmla="+- 0 18256 16748"/>
                <a:gd name="T111" fmla="*/ 18256 h 14120"/>
                <a:gd name="T112" fmla="+- 0 7297 1030"/>
                <a:gd name="T113" fmla="*/ T112 w 12426"/>
                <a:gd name="T114" fmla="+- 0 19923 16748"/>
                <a:gd name="T115" fmla="*/ 19923 h 14120"/>
                <a:gd name="T116" fmla="+- 0 2744 1030"/>
                <a:gd name="T117" fmla="*/ T116 w 12426"/>
                <a:gd name="T118" fmla="+- 0 21466 16748"/>
                <a:gd name="T119" fmla="*/ 21466 h 14120"/>
                <a:gd name="T120" fmla="+- 0 2426 1030"/>
                <a:gd name="T121" fmla="*/ T120 w 12426"/>
                <a:gd name="T122" fmla="+- 0 21697 16748"/>
                <a:gd name="T123" fmla="*/ 21697 h 14120"/>
                <a:gd name="T124" fmla="+- 0 1911 1030"/>
                <a:gd name="T125" fmla="*/ T124 w 12426"/>
                <a:gd name="T126" fmla="+- 0 23364 16748"/>
                <a:gd name="T127" fmla="*/ 23364 h 14120"/>
                <a:gd name="T128" fmla="+- 0 1038 1030"/>
                <a:gd name="T129" fmla="*/ T128 w 12426"/>
                <a:gd name="T130" fmla="+- 0 26875 16748"/>
                <a:gd name="T131" fmla="*/ 26875 h 14120"/>
                <a:gd name="T132" fmla="+- 0 1111 1030"/>
                <a:gd name="T133" fmla="*/ T132 w 12426"/>
                <a:gd name="T134" fmla="+- 0 27100 16748"/>
                <a:gd name="T135" fmla="*/ 27100 h 14120"/>
                <a:gd name="T136" fmla="+- 0 3753 1030"/>
                <a:gd name="T137" fmla="*/ T136 w 12426"/>
                <a:gd name="T138" fmla="+- 0 28144 16748"/>
                <a:gd name="T139" fmla="*/ 28144 h 14120"/>
                <a:gd name="T140" fmla="+- 0 2661 1030"/>
                <a:gd name="T141" fmla="*/ T140 w 12426"/>
                <a:gd name="T142" fmla="+- 0 27004 16748"/>
                <a:gd name="T143" fmla="*/ 27004 h 14120"/>
                <a:gd name="T144" fmla="+- 0 2492 1030"/>
                <a:gd name="T145" fmla="*/ T144 w 12426"/>
                <a:gd name="T146" fmla="+- 0 26649 16748"/>
                <a:gd name="T147" fmla="*/ 26649 h 14120"/>
                <a:gd name="T148" fmla="+- 0 2437 1030"/>
                <a:gd name="T149" fmla="*/ T148 w 12426"/>
                <a:gd name="T150" fmla="+- 0 26419 16748"/>
                <a:gd name="T151" fmla="*/ 26419 h 14120"/>
                <a:gd name="T152" fmla="+- 0 2426 1030"/>
                <a:gd name="T153" fmla="*/ T152 w 12426"/>
                <a:gd name="T154" fmla="+- 0 26024 16748"/>
                <a:gd name="T155" fmla="*/ 26024 h 14120"/>
                <a:gd name="T156" fmla="+- 0 3122 1030"/>
                <a:gd name="T157" fmla="*/ T156 w 12426"/>
                <a:gd name="T158" fmla="+- 0 23355 16748"/>
                <a:gd name="T159" fmla="*/ 23355 h 14120"/>
                <a:gd name="T160" fmla="+- 0 3275 1030"/>
                <a:gd name="T161" fmla="*/ T160 w 12426"/>
                <a:gd name="T162" fmla="+- 0 22986 16748"/>
                <a:gd name="T163" fmla="*/ 22986 h 14120"/>
                <a:gd name="T164" fmla="+- 0 3515 1030"/>
                <a:gd name="T165" fmla="*/ T164 w 12426"/>
                <a:gd name="T166" fmla="+- 0 22674 16748"/>
                <a:gd name="T167" fmla="*/ 22674 h 14120"/>
                <a:gd name="T168" fmla="+- 0 3826 1030"/>
                <a:gd name="T169" fmla="*/ T168 w 12426"/>
                <a:gd name="T170" fmla="+- 0 22435 16748"/>
                <a:gd name="T171" fmla="*/ 22435 h 14120"/>
                <a:gd name="T172" fmla="+- 0 4196 1030"/>
                <a:gd name="T173" fmla="*/ T172 w 12426"/>
                <a:gd name="T174" fmla="+- 0 22281 16748"/>
                <a:gd name="T175" fmla="*/ 22281 h 14120"/>
                <a:gd name="T176" fmla="+- 0 6785 1030"/>
                <a:gd name="T177" fmla="*/ T176 w 12426"/>
                <a:gd name="T178" fmla="+- 0 21596 16748"/>
                <a:gd name="T179" fmla="*/ 21596 h 14120"/>
                <a:gd name="T180" fmla="+- 0 6416 1030"/>
                <a:gd name="T181" fmla="*/ T180 w 12426"/>
                <a:gd name="T182" fmla="+- 0 23355 16748"/>
                <a:gd name="T183" fmla="*/ 23355 h 14120"/>
                <a:gd name="T184" fmla="+- 0 6537 1030"/>
                <a:gd name="T185" fmla="*/ T184 w 12426"/>
                <a:gd name="T186" fmla="+- 0 23728 16748"/>
                <a:gd name="T187" fmla="*/ 23728 h 14120"/>
                <a:gd name="T188" fmla="+- 0 9616 1030"/>
                <a:gd name="T189" fmla="*/ T188 w 12426"/>
                <a:gd name="T190" fmla="+- 0 27702 16748"/>
                <a:gd name="T191" fmla="*/ 27702 h 14120"/>
                <a:gd name="T192" fmla="+- 0 9463 1030"/>
                <a:gd name="T193" fmla="*/ T192 w 12426"/>
                <a:gd name="T194" fmla="+- 0 28071 16748"/>
                <a:gd name="T195" fmla="*/ 28071 h 14120"/>
                <a:gd name="T196" fmla="+- 0 9223 1030"/>
                <a:gd name="T197" fmla="*/ T196 w 12426"/>
                <a:gd name="T198" fmla="+- 0 28383 16748"/>
                <a:gd name="T199" fmla="*/ 28383 h 14120"/>
                <a:gd name="T200" fmla="+- 0 8912 1030"/>
                <a:gd name="T201" fmla="*/ T200 w 12426"/>
                <a:gd name="T202" fmla="+- 0 28622 16748"/>
                <a:gd name="T203" fmla="*/ 28622 h 14120"/>
                <a:gd name="T204" fmla="+- 0 8542 1030"/>
                <a:gd name="T205" fmla="*/ T204 w 12426"/>
                <a:gd name="T206" fmla="+- 0 28776 16748"/>
                <a:gd name="T207" fmla="*/ 28776 h 14120"/>
                <a:gd name="T208" fmla="+- 0 10068 1030"/>
                <a:gd name="T209" fmla="*/ T208 w 12426"/>
                <a:gd name="T210" fmla="+- 0 29558 16748"/>
                <a:gd name="T211" fmla="*/ 29558 h 14120"/>
                <a:gd name="T212" fmla="+- 0 10359 1030"/>
                <a:gd name="T213" fmla="*/ T212 w 12426"/>
                <a:gd name="T214" fmla="+- 0 29296 16748"/>
                <a:gd name="T215" fmla="*/ 29296 h 14120"/>
                <a:gd name="T216" fmla="+- 0 10827 1030"/>
                <a:gd name="T217" fmla="*/ T216 w 12426"/>
                <a:gd name="T218" fmla="+- 0 27693 16748"/>
                <a:gd name="T219" fmla="*/ 27693 h 14120"/>
                <a:gd name="T220" fmla="+- 0 13412 1030"/>
                <a:gd name="T221" fmla="*/ T220 w 12426"/>
                <a:gd name="T222" fmla="+- 0 26038 16748"/>
                <a:gd name="T223" fmla="*/ 26038 h 14120"/>
                <a:gd name="T224" fmla="+- 0 13327 1030"/>
                <a:gd name="T225" fmla="*/ T224 w 12426"/>
                <a:gd name="T226" fmla="+- 0 16830 16748"/>
                <a:gd name="T227" fmla="*/ 16830 h 14120"/>
                <a:gd name="T228" fmla="+- 0 12944 1030"/>
                <a:gd name="T229" fmla="*/ T228 w 12426"/>
                <a:gd name="T230" fmla="+- 0 16748 16748"/>
                <a:gd name="T231" fmla="*/ 16748 h 14120"/>
                <a:gd name="T232" fmla="+- 0 12014 1030"/>
                <a:gd name="T233" fmla="*/ T232 w 12426"/>
                <a:gd name="T234" fmla="+- 0 18188 16748"/>
                <a:gd name="T235" fmla="*/ 18188 h 14120"/>
                <a:gd name="T236" fmla="+- 0 12410 1030"/>
                <a:gd name="T237" fmla="*/ T236 w 12426"/>
                <a:gd name="T238" fmla="+- 0 18136 16748"/>
                <a:gd name="T239" fmla="*/ 18136 h 14120"/>
                <a:gd name="T240" fmla="+- 0 12800 1030"/>
                <a:gd name="T241" fmla="*/ T240 w 12426"/>
                <a:gd name="T242" fmla="+- 0 18188 16748"/>
                <a:gd name="T243" fmla="*/ 18188 h 14120"/>
                <a:gd name="T244" fmla="+- 0 13164 1030"/>
                <a:gd name="T245" fmla="*/ T244 w 12426"/>
                <a:gd name="T246" fmla="+- 0 18338 16748"/>
                <a:gd name="T247" fmla="*/ 18338 h 14120"/>
                <a:gd name="T248" fmla="+- 0 13456 1030"/>
                <a:gd name="T249" fmla="*/ T248 w 12426"/>
                <a:gd name="T250" fmla="+- 0 18557 16748"/>
                <a:gd name="T251" fmla="*/ 18557 h 1412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  <a:cxn ang="0">
                  <a:pos x="T217" y="T219"/>
                </a:cxn>
                <a:cxn ang="0">
                  <a:pos x="T221" y="T223"/>
                </a:cxn>
                <a:cxn ang="0">
                  <a:pos x="T225" y="T227"/>
                </a:cxn>
                <a:cxn ang="0">
                  <a:pos x="T229" y="T231"/>
                </a:cxn>
                <a:cxn ang="0">
                  <a:pos x="T233" y="T235"/>
                </a:cxn>
                <a:cxn ang="0">
                  <a:pos x="T237" y="T239"/>
                </a:cxn>
                <a:cxn ang="0">
                  <a:pos x="T241" y="T243"/>
                </a:cxn>
                <a:cxn ang="0">
                  <a:pos x="T245" y="T247"/>
                </a:cxn>
                <a:cxn ang="0">
                  <a:pos x="T249" y="T251"/>
                </a:cxn>
              </a:cxnLst>
              <a:rect l="0" t="0" r="r" b="b"/>
              <a:pathLst>
                <a:path w="12426" h="14120">
                  <a:moveTo>
                    <a:pt x="7503" y="13239"/>
                  </a:moveTo>
                  <a:lnTo>
                    <a:pt x="6550" y="12286"/>
                  </a:lnTo>
                  <a:lnTo>
                    <a:pt x="5081" y="12679"/>
                  </a:lnTo>
                  <a:lnTo>
                    <a:pt x="5002" y="12698"/>
                  </a:lnTo>
                  <a:lnTo>
                    <a:pt x="4923" y="12713"/>
                  </a:lnTo>
                  <a:lnTo>
                    <a:pt x="4843" y="12723"/>
                  </a:lnTo>
                  <a:lnTo>
                    <a:pt x="4764" y="12729"/>
                  </a:lnTo>
                  <a:lnTo>
                    <a:pt x="4684" y="12731"/>
                  </a:lnTo>
                  <a:lnTo>
                    <a:pt x="4605" y="12729"/>
                  </a:lnTo>
                  <a:lnTo>
                    <a:pt x="4526" y="12723"/>
                  </a:lnTo>
                  <a:lnTo>
                    <a:pt x="4448" y="12712"/>
                  </a:lnTo>
                  <a:lnTo>
                    <a:pt x="4371" y="12698"/>
                  </a:lnTo>
                  <a:lnTo>
                    <a:pt x="4294" y="12679"/>
                  </a:lnTo>
                  <a:lnTo>
                    <a:pt x="4219" y="12657"/>
                  </a:lnTo>
                  <a:lnTo>
                    <a:pt x="4145" y="12631"/>
                  </a:lnTo>
                  <a:lnTo>
                    <a:pt x="4072" y="12601"/>
                  </a:lnTo>
                  <a:lnTo>
                    <a:pt x="4000" y="12567"/>
                  </a:lnTo>
                  <a:lnTo>
                    <a:pt x="3931" y="12529"/>
                  </a:lnTo>
                  <a:lnTo>
                    <a:pt x="3863" y="12488"/>
                  </a:lnTo>
                  <a:lnTo>
                    <a:pt x="3797" y="12443"/>
                  </a:lnTo>
                  <a:lnTo>
                    <a:pt x="3734" y="12394"/>
                  </a:lnTo>
                  <a:lnTo>
                    <a:pt x="3672" y="12342"/>
                  </a:lnTo>
                  <a:lnTo>
                    <a:pt x="3613" y="12286"/>
                  </a:lnTo>
                  <a:lnTo>
                    <a:pt x="2723" y="11396"/>
                  </a:lnTo>
                  <a:lnTo>
                    <a:pt x="1898" y="12222"/>
                  </a:lnTo>
                  <a:lnTo>
                    <a:pt x="3573" y="13897"/>
                  </a:lnTo>
                  <a:lnTo>
                    <a:pt x="3634" y="13951"/>
                  </a:lnTo>
                  <a:lnTo>
                    <a:pt x="3699" y="13998"/>
                  </a:lnTo>
                  <a:lnTo>
                    <a:pt x="3768" y="14038"/>
                  </a:lnTo>
                  <a:lnTo>
                    <a:pt x="3840" y="14070"/>
                  </a:lnTo>
                  <a:lnTo>
                    <a:pt x="3915" y="14095"/>
                  </a:lnTo>
                  <a:lnTo>
                    <a:pt x="3992" y="14111"/>
                  </a:lnTo>
                  <a:lnTo>
                    <a:pt x="4071" y="14119"/>
                  </a:lnTo>
                  <a:lnTo>
                    <a:pt x="4151" y="14120"/>
                  </a:lnTo>
                  <a:lnTo>
                    <a:pt x="4231" y="14111"/>
                  </a:lnTo>
                  <a:lnTo>
                    <a:pt x="4310" y="14095"/>
                  </a:lnTo>
                  <a:lnTo>
                    <a:pt x="7503" y="13239"/>
                  </a:lnTo>
                  <a:close/>
                  <a:moveTo>
                    <a:pt x="12426" y="8713"/>
                  </a:moveTo>
                  <a:lnTo>
                    <a:pt x="11936" y="8844"/>
                  </a:lnTo>
                  <a:lnTo>
                    <a:pt x="10467" y="9238"/>
                  </a:lnTo>
                  <a:lnTo>
                    <a:pt x="10388" y="9257"/>
                  </a:lnTo>
                  <a:lnTo>
                    <a:pt x="10309" y="9272"/>
                  </a:lnTo>
                  <a:lnTo>
                    <a:pt x="10243" y="9280"/>
                  </a:lnTo>
                  <a:lnTo>
                    <a:pt x="10653" y="7751"/>
                  </a:lnTo>
                  <a:lnTo>
                    <a:pt x="10670" y="7672"/>
                  </a:lnTo>
                  <a:lnTo>
                    <a:pt x="10678" y="7592"/>
                  </a:lnTo>
                  <a:lnTo>
                    <a:pt x="10678" y="7513"/>
                  </a:lnTo>
                  <a:lnTo>
                    <a:pt x="10670" y="7434"/>
                  </a:lnTo>
                  <a:lnTo>
                    <a:pt x="10653" y="7357"/>
                  </a:lnTo>
                  <a:lnTo>
                    <a:pt x="9238" y="7736"/>
                  </a:lnTo>
                  <a:lnTo>
                    <a:pt x="9256" y="7812"/>
                  </a:lnTo>
                  <a:lnTo>
                    <a:pt x="9271" y="7890"/>
                  </a:lnTo>
                  <a:lnTo>
                    <a:pt x="9281" y="7968"/>
                  </a:lnTo>
                  <a:lnTo>
                    <a:pt x="9287" y="8047"/>
                  </a:lnTo>
                  <a:lnTo>
                    <a:pt x="9290" y="8126"/>
                  </a:lnTo>
                  <a:lnTo>
                    <a:pt x="9288" y="8205"/>
                  </a:lnTo>
                  <a:lnTo>
                    <a:pt x="9282" y="8285"/>
                  </a:lnTo>
                  <a:lnTo>
                    <a:pt x="9271" y="8364"/>
                  </a:lnTo>
                  <a:lnTo>
                    <a:pt x="9257" y="8443"/>
                  </a:lnTo>
                  <a:lnTo>
                    <a:pt x="9238" y="8522"/>
                  </a:lnTo>
                  <a:lnTo>
                    <a:pt x="9122" y="8955"/>
                  </a:lnTo>
                  <a:lnTo>
                    <a:pt x="9120" y="8953"/>
                  </a:lnTo>
                  <a:lnTo>
                    <a:pt x="9059" y="8901"/>
                  </a:lnTo>
                  <a:lnTo>
                    <a:pt x="9000" y="8845"/>
                  </a:lnTo>
                  <a:lnTo>
                    <a:pt x="8110" y="7955"/>
                  </a:lnTo>
                  <a:lnTo>
                    <a:pt x="7219" y="7065"/>
                  </a:lnTo>
                  <a:lnTo>
                    <a:pt x="7164" y="7006"/>
                  </a:lnTo>
                  <a:lnTo>
                    <a:pt x="7111" y="6944"/>
                  </a:lnTo>
                  <a:lnTo>
                    <a:pt x="7063" y="6881"/>
                  </a:lnTo>
                  <a:lnTo>
                    <a:pt x="7018" y="6815"/>
                  </a:lnTo>
                  <a:lnTo>
                    <a:pt x="6976" y="6747"/>
                  </a:lnTo>
                  <a:lnTo>
                    <a:pt x="6939" y="6678"/>
                  </a:lnTo>
                  <a:lnTo>
                    <a:pt x="6905" y="6606"/>
                  </a:lnTo>
                  <a:lnTo>
                    <a:pt x="6875" y="6534"/>
                  </a:lnTo>
                  <a:lnTo>
                    <a:pt x="6849" y="6459"/>
                  </a:lnTo>
                  <a:lnTo>
                    <a:pt x="6826" y="6384"/>
                  </a:lnTo>
                  <a:lnTo>
                    <a:pt x="6808" y="6307"/>
                  </a:lnTo>
                  <a:lnTo>
                    <a:pt x="6794" y="6230"/>
                  </a:lnTo>
                  <a:lnTo>
                    <a:pt x="6783" y="6152"/>
                  </a:lnTo>
                  <a:lnTo>
                    <a:pt x="6777" y="6073"/>
                  </a:lnTo>
                  <a:lnTo>
                    <a:pt x="6775" y="5994"/>
                  </a:lnTo>
                  <a:lnTo>
                    <a:pt x="6777" y="5915"/>
                  </a:lnTo>
                  <a:lnTo>
                    <a:pt x="6783" y="5835"/>
                  </a:lnTo>
                  <a:lnTo>
                    <a:pt x="6793" y="5756"/>
                  </a:lnTo>
                  <a:lnTo>
                    <a:pt x="6808" y="5676"/>
                  </a:lnTo>
                  <a:lnTo>
                    <a:pt x="6826" y="5597"/>
                  </a:lnTo>
                  <a:lnTo>
                    <a:pt x="6942" y="5165"/>
                  </a:lnTo>
                  <a:lnTo>
                    <a:pt x="6944" y="5167"/>
                  </a:lnTo>
                  <a:lnTo>
                    <a:pt x="7006" y="5219"/>
                  </a:lnTo>
                  <a:lnTo>
                    <a:pt x="7065" y="5275"/>
                  </a:lnTo>
                  <a:lnTo>
                    <a:pt x="7955" y="6165"/>
                  </a:lnTo>
                  <a:lnTo>
                    <a:pt x="8845" y="7055"/>
                  </a:lnTo>
                  <a:lnTo>
                    <a:pt x="8901" y="7114"/>
                  </a:lnTo>
                  <a:lnTo>
                    <a:pt x="8953" y="7175"/>
                  </a:lnTo>
                  <a:lnTo>
                    <a:pt x="9002" y="7239"/>
                  </a:lnTo>
                  <a:lnTo>
                    <a:pt x="9047" y="7305"/>
                  </a:lnTo>
                  <a:lnTo>
                    <a:pt x="9088" y="7372"/>
                  </a:lnTo>
                  <a:lnTo>
                    <a:pt x="9125" y="7442"/>
                  </a:lnTo>
                  <a:lnTo>
                    <a:pt x="9159" y="7513"/>
                  </a:lnTo>
                  <a:lnTo>
                    <a:pt x="9189" y="7586"/>
                  </a:lnTo>
                  <a:lnTo>
                    <a:pt x="9215" y="7660"/>
                  </a:lnTo>
                  <a:lnTo>
                    <a:pt x="9238" y="7736"/>
                  </a:lnTo>
                  <a:lnTo>
                    <a:pt x="10653" y="7357"/>
                  </a:lnTo>
                  <a:lnTo>
                    <a:pt x="10629" y="7281"/>
                  </a:lnTo>
                  <a:lnTo>
                    <a:pt x="10597" y="7209"/>
                  </a:lnTo>
                  <a:lnTo>
                    <a:pt x="10557" y="7140"/>
                  </a:lnTo>
                  <a:lnTo>
                    <a:pt x="10510" y="7075"/>
                  </a:lnTo>
                  <a:lnTo>
                    <a:pt x="10456" y="7015"/>
                  </a:lnTo>
                  <a:lnTo>
                    <a:pt x="8780" y="5339"/>
                  </a:lnTo>
                  <a:lnTo>
                    <a:pt x="7294" y="3853"/>
                  </a:lnTo>
                  <a:lnTo>
                    <a:pt x="7478" y="3166"/>
                  </a:lnTo>
                  <a:lnTo>
                    <a:pt x="7501" y="3088"/>
                  </a:lnTo>
                  <a:lnTo>
                    <a:pt x="7528" y="3012"/>
                  </a:lnTo>
                  <a:lnTo>
                    <a:pt x="7559" y="2938"/>
                  </a:lnTo>
                  <a:lnTo>
                    <a:pt x="7593" y="2866"/>
                  </a:lnTo>
                  <a:lnTo>
                    <a:pt x="7631" y="2797"/>
                  </a:lnTo>
                  <a:lnTo>
                    <a:pt x="7673" y="2729"/>
                  </a:lnTo>
                  <a:lnTo>
                    <a:pt x="7718" y="2664"/>
                  </a:lnTo>
                  <a:lnTo>
                    <a:pt x="7766" y="2602"/>
                  </a:lnTo>
                  <a:lnTo>
                    <a:pt x="7817" y="2542"/>
                  </a:lnTo>
                  <a:lnTo>
                    <a:pt x="7871" y="2485"/>
                  </a:lnTo>
                  <a:lnTo>
                    <a:pt x="7928" y="2431"/>
                  </a:lnTo>
                  <a:lnTo>
                    <a:pt x="7988" y="2380"/>
                  </a:lnTo>
                  <a:lnTo>
                    <a:pt x="8050" y="2332"/>
                  </a:lnTo>
                  <a:lnTo>
                    <a:pt x="8115" y="2287"/>
                  </a:lnTo>
                  <a:lnTo>
                    <a:pt x="8183" y="2245"/>
                  </a:lnTo>
                  <a:lnTo>
                    <a:pt x="8252" y="2207"/>
                  </a:lnTo>
                  <a:lnTo>
                    <a:pt x="8324" y="2173"/>
                  </a:lnTo>
                  <a:lnTo>
                    <a:pt x="8398" y="2142"/>
                  </a:lnTo>
                  <a:lnTo>
                    <a:pt x="8474" y="2115"/>
                  </a:lnTo>
                  <a:lnTo>
                    <a:pt x="8552" y="2092"/>
                  </a:lnTo>
                  <a:lnTo>
                    <a:pt x="9514" y="1834"/>
                  </a:lnTo>
                  <a:lnTo>
                    <a:pt x="8561" y="881"/>
                  </a:lnTo>
                  <a:lnTo>
                    <a:pt x="7177" y="1252"/>
                  </a:lnTo>
                  <a:lnTo>
                    <a:pt x="7100" y="1277"/>
                  </a:lnTo>
                  <a:lnTo>
                    <a:pt x="7027" y="1309"/>
                  </a:lnTo>
                  <a:lnTo>
                    <a:pt x="6958" y="1349"/>
                  </a:lnTo>
                  <a:lnTo>
                    <a:pt x="6894" y="1396"/>
                  </a:lnTo>
                  <a:lnTo>
                    <a:pt x="6835" y="1449"/>
                  </a:lnTo>
                  <a:lnTo>
                    <a:pt x="6782" y="1508"/>
                  </a:lnTo>
                  <a:lnTo>
                    <a:pt x="6736" y="1572"/>
                  </a:lnTo>
                  <a:lnTo>
                    <a:pt x="6696" y="1640"/>
                  </a:lnTo>
                  <a:lnTo>
                    <a:pt x="6663" y="1714"/>
                  </a:lnTo>
                  <a:lnTo>
                    <a:pt x="6638" y="1791"/>
                  </a:lnTo>
                  <a:lnTo>
                    <a:pt x="6267" y="3175"/>
                  </a:lnTo>
                  <a:lnTo>
                    <a:pt x="6175" y="3518"/>
                  </a:lnTo>
                  <a:lnTo>
                    <a:pt x="3175" y="4322"/>
                  </a:lnTo>
                  <a:lnTo>
                    <a:pt x="1791" y="4693"/>
                  </a:lnTo>
                  <a:lnTo>
                    <a:pt x="1714" y="4718"/>
                  </a:lnTo>
                  <a:lnTo>
                    <a:pt x="1640" y="4751"/>
                  </a:lnTo>
                  <a:lnTo>
                    <a:pt x="1571" y="4791"/>
                  </a:lnTo>
                  <a:lnTo>
                    <a:pt x="1507" y="4837"/>
                  </a:lnTo>
                  <a:lnTo>
                    <a:pt x="1449" y="4890"/>
                  </a:lnTo>
                  <a:lnTo>
                    <a:pt x="1396" y="4949"/>
                  </a:lnTo>
                  <a:lnTo>
                    <a:pt x="1349" y="5013"/>
                  </a:lnTo>
                  <a:lnTo>
                    <a:pt x="1309" y="5082"/>
                  </a:lnTo>
                  <a:lnTo>
                    <a:pt x="1277" y="5155"/>
                  </a:lnTo>
                  <a:lnTo>
                    <a:pt x="1251" y="5232"/>
                  </a:lnTo>
                  <a:lnTo>
                    <a:pt x="881" y="6616"/>
                  </a:lnTo>
                  <a:lnTo>
                    <a:pt x="25" y="9810"/>
                  </a:lnTo>
                  <a:lnTo>
                    <a:pt x="8" y="9889"/>
                  </a:lnTo>
                  <a:lnTo>
                    <a:pt x="0" y="9969"/>
                  </a:lnTo>
                  <a:lnTo>
                    <a:pt x="0" y="10048"/>
                  </a:lnTo>
                  <a:lnTo>
                    <a:pt x="8" y="10127"/>
                  </a:lnTo>
                  <a:lnTo>
                    <a:pt x="25" y="10204"/>
                  </a:lnTo>
                  <a:lnTo>
                    <a:pt x="1141" y="9905"/>
                  </a:lnTo>
                  <a:lnTo>
                    <a:pt x="25" y="10204"/>
                  </a:lnTo>
                  <a:lnTo>
                    <a:pt x="49" y="10280"/>
                  </a:lnTo>
                  <a:lnTo>
                    <a:pt x="81" y="10352"/>
                  </a:lnTo>
                  <a:lnTo>
                    <a:pt x="121" y="10421"/>
                  </a:lnTo>
                  <a:lnTo>
                    <a:pt x="168" y="10486"/>
                  </a:lnTo>
                  <a:lnTo>
                    <a:pt x="222" y="10546"/>
                  </a:lnTo>
                  <a:lnTo>
                    <a:pt x="1898" y="12222"/>
                  </a:lnTo>
                  <a:lnTo>
                    <a:pt x="2723" y="11396"/>
                  </a:lnTo>
                  <a:lnTo>
                    <a:pt x="1833" y="10506"/>
                  </a:lnTo>
                  <a:lnTo>
                    <a:pt x="1777" y="10447"/>
                  </a:lnTo>
                  <a:lnTo>
                    <a:pt x="1725" y="10386"/>
                  </a:lnTo>
                  <a:lnTo>
                    <a:pt x="1676" y="10322"/>
                  </a:lnTo>
                  <a:lnTo>
                    <a:pt x="1631" y="10256"/>
                  </a:lnTo>
                  <a:lnTo>
                    <a:pt x="1590" y="10189"/>
                  </a:lnTo>
                  <a:lnTo>
                    <a:pt x="1553" y="10119"/>
                  </a:lnTo>
                  <a:lnTo>
                    <a:pt x="1519" y="10048"/>
                  </a:lnTo>
                  <a:lnTo>
                    <a:pt x="1489" y="9975"/>
                  </a:lnTo>
                  <a:lnTo>
                    <a:pt x="1462" y="9901"/>
                  </a:lnTo>
                  <a:lnTo>
                    <a:pt x="1440" y="9825"/>
                  </a:lnTo>
                  <a:lnTo>
                    <a:pt x="1422" y="9749"/>
                  </a:lnTo>
                  <a:lnTo>
                    <a:pt x="1407" y="9671"/>
                  </a:lnTo>
                  <a:lnTo>
                    <a:pt x="1397" y="9593"/>
                  </a:lnTo>
                  <a:lnTo>
                    <a:pt x="1391" y="9514"/>
                  </a:lnTo>
                  <a:lnTo>
                    <a:pt x="1388" y="9435"/>
                  </a:lnTo>
                  <a:lnTo>
                    <a:pt x="1390" y="9356"/>
                  </a:lnTo>
                  <a:lnTo>
                    <a:pt x="1396" y="9276"/>
                  </a:lnTo>
                  <a:lnTo>
                    <a:pt x="1407" y="9197"/>
                  </a:lnTo>
                  <a:lnTo>
                    <a:pt x="1421" y="9118"/>
                  </a:lnTo>
                  <a:lnTo>
                    <a:pt x="1440" y="9039"/>
                  </a:lnTo>
                  <a:lnTo>
                    <a:pt x="1834" y="7570"/>
                  </a:lnTo>
                  <a:lnTo>
                    <a:pt x="2092" y="6607"/>
                  </a:lnTo>
                  <a:lnTo>
                    <a:pt x="2115" y="6529"/>
                  </a:lnTo>
                  <a:lnTo>
                    <a:pt x="2142" y="6454"/>
                  </a:lnTo>
                  <a:lnTo>
                    <a:pt x="2173" y="6380"/>
                  </a:lnTo>
                  <a:lnTo>
                    <a:pt x="2207" y="6308"/>
                  </a:lnTo>
                  <a:lnTo>
                    <a:pt x="2245" y="6238"/>
                  </a:lnTo>
                  <a:lnTo>
                    <a:pt x="2287" y="6171"/>
                  </a:lnTo>
                  <a:lnTo>
                    <a:pt x="2331" y="6106"/>
                  </a:lnTo>
                  <a:lnTo>
                    <a:pt x="2379" y="6043"/>
                  </a:lnTo>
                  <a:lnTo>
                    <a:pt x="2431" y="5983"/>
                  </a:lnTo>
                  <a:lnTo>
                    <a:pt x="2485" y="5926"/>
                  </a:lnTo>
                  <a:lnTo>
                    <a:pt x="2542" y="5872"/>
                  </a:lnTo>
                  <a:lnTo>
                    <a:pt x="2602" y="5821"/>
                  </a:lnTo>
                  <a:lnTo>
                    <a:pt x="2664" y="5773"/>
                  </a:lnTo>
                  <a:lnTo>
                    <a:pt x="2729" y="5728"/>
                  </a:lnTo>
                  <a:lnTo>
                    <a:pt x="2796" y="5687"/>
                  </a:lnTo>
                  <a:lnTo>
                    <a:pt x="2866" y="5649"/>
                  </a:lnTo>
                  <a:lnTo>
                    <a:pt x="2938" y="5614"/>
                  </a:lnTo>
                  <a:lnTo>
                    <a:pt x="3012" y="5583"/>
                  </a:lnTo>
                  <a:lnTo>
                    <a:pt x="3088" y="5556"/>
                  </a:lnTo>
                  <a:lnTo>
                    <a:pt x="3166" y="5533"/>
                  </a:lnTo>
                  <a:lnTo>
                    <a:pt x="4128" y="5275"/>
                  </a:lnTo>
                  <a:lnTo>
                    <a:pt x="5597" y="4881"/>
                  </a:lnTo>
                  <a:lnTo>
                    <a:pt x="5676" y="4863"/>
                  </a:lnTo>
                  <a:lnTo>
                    <a:pt x="5755" y="4848"/>
                  </a:lnTo>
                  <a:lnTo>
                    <a:pt x="5821" y="4840"/>
                  </a:lnTo>
                  <a:lnTo>
                    <a:pt x="5411" y="6368"/>
                  </a:lnTo>
                  <a:lnTo>
                    <a:pt x="5394" y="6448"/>
                  </a:lnTo>
                  <a:lnTo>
                    <a:pt x="5386" y="6527"/>
                  </a:lnTo>
                  <a:lnTo>
                    <a:pt x="5386" y="6607"/>
                  </a:lnTo>
                  <a:lnTo>
                    <a:pt x="5395" y="6686"/>
                  </a:lnTo>
                  <a:lnTo>
                    <a:pt x="5411" y="6763"/>
                  </a:lnTo>
                  <a:lnTo>
                    <a:pt x="5436" y="6838"/>
                  </a:lnTo>
                  <a:lnTo>
                    <a:pt x="5468" y="6911"/>
                  </a:lnTo>
                  <a:lnTo>
                    <a:pt x="5507" y="6980"/>
                  </a:lnTo>
                  <a:lnTo>
                    <a:pt x="5554" y="7045"/>
                  </a:lnTo>
                  <a:lnTo>
                    <a:pt x="5609" y="7105"/>
                  </a:lnTo>
                  <a:lnTo>
                    <a:pt x="7284" y="8780"/>
                  </a:lnTo>
                  <a:lnTo>
                    <a:pt x="8770" y="10267"/>
                  </a:lnTo>
                  <a:lnTo>
                    <a:pt x="8586" y="10954"/>
                  </a:lnTo>
                  <a:lnTo>
                    <a:pt x="8563" y="11032"/>
                  </a:lnTo>
                  <a:lnTo>
                    <a:pt x="8536" y="11107"/>
                  </a:lnTo>
                  <a:lnTo>
                    <a:pt x="8506" y="11181"/>
                  </a:lnTo>
                  <a:lnTo>
                    <a:pt x="8471" y="11253"/>
                  </a:lnTo>
                  <a:lnTo>
                    <a:pt x="8433" y="11323"/>
                  </a:lnTo>
                  <a:lnTo>
                    <a:pt x="8391" y="11390"/>
                  </a:lnTo>
                  <a:lnTo>
                    <a:pt x="8347" y="11455"/>
                  </a:lnTo>
                  <a:lnTo>
                    <a:pt x="8299" y="11518"/>
                  </a:lnTo>
                  <a:lnTo>
                    <a:pt x="8247" y="11578"/>
                  </a:lnTo>
                  <a:lnTo>
                    <a:pt x="8193" y="11635"/>
                  </a:lnTo>
                  <a:lnTo>
                    <a:pt x="8136" y="11689"/>
                  </a:lnTo>
                  <a:lnTo>
                    <a:pt x="8076" y="11740"/>
                  </a:lnTo>
                  <a:lnTo>
                    <a:pt x="8014" y="11788"/>
                  </a:lnTo>
                  <a:lnTo>
                    <a:pt x="7949" y="11833"/>
                  </a:lnTo>
                  <a:lnTo>
                    <a:pt x="7882" y="11874"/>
                  </a:lnTo>
                  <a:lnTo>
                    <a:pt x="7812" y="11912"/>
                  </a:lnTo>
                  <a:lnTo>
                    <a:pt x="7740" y="11947"/>
                  </a:lnTo>
                  <a:lnTo>
                    <a:pt x="7666" y="11978"/>
                  </a:lnTo>
                  <a:lnTo>
                    <a:pt x="7590" y="12005"/>
                  </a:lnTo>
                  <a:lnTo>
                    <a:pt x="7512" y="12028"/>
                  </a:lnTo>
                  <a:lnTo>
                    <a:pt x="6550" y="12286"/>
                  </a:lnTo>
                  <a:lnTo>
                    <a:pt x="7503" y="13239"/>
                  </a:lnTo>
                  <a:lnTo>
                    <a:pt x="8887" y="12868"/>
                  </a:lnTo>
                  <a:lnTo>
                    <a:pt x="8964" y="12843"/>
                  </a:lnTo>
                  <a:lnTo>
                    <a:pt x="9038" y="12810"/>
                  </a:lnTo>
                  <a:lnTo>
                    <a:pt x="9107" y="12770"/>
                  </a:lnTo>
                  <a:lnTo>
                    <a:pt x="9171" y="12724"/>
                  </a:lnTo>
                  <a:lnTo>
                    <a:pt x="9229" y="12671"/>
                  </a:lnTo>
                  <a:lnTo>
                    <a:pt x="9282" y="12612"/>
                  </a:lnTo>
                  <a:lnTo>
                    <a:pt x="9329" y="12548"/>
                  </a:lnTo>
                  <a:lnTo>
                    <a:pt x="9369" y="12479"/>
                  </a:lnTo>
                  <a:lnTo>
                    <a:pt x="9401" y="12406"/>
                  </a:lnTo>
                  <a:lnTo>
                    <a:pt x="9427" y="12329"/>
                  </a:lnTo>
                  <a:lnTo>
                    <a:pt x="9797" y="10945"/>
                  </a:lnTo>
                  <a:lnTo>
                    <a:pt x="9889" y="10601"/>
                  </a:lnTo>
                  <a:lnTo>
                    <a:pt x="12426" y="9922"/>
                  </a:lnTo>
                  <a:lnTo>
                    <a:pt x="12426" y="9334"/>
                  </a:lnTo>
                  <a:lnTo>
                    <a:pt x="12382" y="9290"/>
                  </a:lnTo>
                  <a:lnTo>
                    <a:pt x="12426" y="9334"/>
                  </a:lnTo>
                  <a:lnTo>
                    <a:pt x="12426" y="8713"/>
                  </a:lnTo>
                  <a:close/>
                  <a:moveTo>
                    <a:pt x="12426" y="164"/>
                  </a:moveTo>
                  <a:lnTo>
                    <a:pt x="12366" y="121"/>
                  </a:lnTo>
                  <a:lnTo>
                    <a:pt x="12297" y="82"/>
                  </a:lnTo>
                  <a:lnTo>
                    <a:pt x="12224" y="49"/>
                  </a:lnTo>
                  <a:lnTo>
                    <a:pt x="12149" y="25"/>
                  </a:lnTo>
                  <a:lnTo>
                    <a:pt x="12072" y="9"/>
                  </a:lnTo>
                  <a:lnTo>
                    <a:pt x="11993" y="0"/>
                  </a:lnTo>
                  <a:lnTo>
                    <a:pt x="11914" y="0"/>
                  </a:lnTo>
                  <a:lnTo>
                    <a:pt x="11834" y="8"/>
                  </a:lnTo>
                  <a:lnTo>
                    <a:pt x="11754" y="25"/>
                  </a:lnTo>
                  <a:lnTo>
                    <a:pt x="8561" y="881"/>
                  </a:lnTo>
                  <a:lnTo>
                    <a:pt x="9514" y="1834"/>
                  </a:lnTo>
                  <a:lnTo>
                    <a:pt x="10984" y="1440"/>
                  </a:lnTo>
                  <a:lnTo>
                    <a:pt x="11062" y="1421"/>
                  </a:lnTo>
                  <a:lnTo>
                    <a:pt x="11142" y="1407"/>
                  </a:lnTo>
                  <a:lnTo>
                    <a:pt x="11221" y="1396"/>
                  </a:lnTo>
                  <a:lnTo>
                    <a:pt x="11301" y="1390"/>
                  </a:lnTo>
                  <a:lnTo>
                    <a:pt x="11380" y="1388"/>
                  </a:lnTo>
                  <a:lnTo>
                    <a:pt x="11459" y="1391"/>
                  </a:lnTo>
                  <a:lnTo>
                    <a:pt x="11538" y="1397"/>
                  </a:lnTo>
                  <a:lnTo>
                    <a:pt x="11616" y="1407"/>
                  </a:lnTo>
                  <a:lnTo>
                    <a:pt x="11694" y="1422"/>
                  </a:lnTo>
                  <a:lnTo>
                    <a:pt x="11770" y="1440"/>
                  </a:lnTo>
                  <a:lnTo>
                    <a:pt x="11845" y="1463"/>
                  </a:lnTo>
                  <a:lnTo>
                    <a:pt x="11920" y="1489"/>
                  </a:lnTo>
                  <a:lnTo>
                    <a:pt x="11993" y="1519"/>
                  </a:lnTo>
                  <a:lnTo>
                    <a:pt x="12064" y="1553"/>
                  </a:lnTo>
                  <a:lnTo>
                    <a:pt x="12134" y="1590"/>
                  </a:lnTo>
                  <a:lnTo>
                    <a:pt x="12201" y="1632"/>
                  </a:lnTo>
                  <a:lnTo>
                    <a:pt x="12267" y="1677"/>
                  </a:lnTo>
                  <a:lnTo>
                    <a:pt x="12331" y="1725"/>
                  </a:lnTo>
                  <a:lnTo>
                    <a:pt x="12392" y="1778"/>
                  </a:lnTo>
                  <a:lnTo>
                    <a:pt x="12426" y="1809"/>
                  </a:lnTo>
                  <a:lnTo>
                    <a:pt x="12426" y="164"/>
                  </a:lnTo>
                  <a:close/>
                </a:path>
              </a:pathLst>
            </a:custGeom>
            <a:solidFill>
              <a:srgbClr val="337B86">
                <a:alpha val="3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>
                <a:pattFill prst="pct5">
                  <a:fgClr>
                    <a:schemeClr val="tx1"/>
                  </a:fgClr>
                  <a:bgClr>
                    <a:schemeClr val="bg1"/>
                  </a:bgClr>
                </a:pattFill>
              </a:endParaRPr>
            </a:p>
          </p:txBody>
        </p:sp>
        <p:sp>
          <p:nvSpPr>
            <p:cNvPr id="52" name="AutoShape 79">
              <a:extLst>
                <a:ext uri="{FF2B5EF4-FFF2-40B4-BE49-F238E27FC236}">
                  <a16:creationId xmlns:a16="http://schemas.microsoft.com/office/drawing/2014/main" id="{95EDA051-1FAE-BC4A-884F-4132930E731A}"/>
                </a:ext>
              </a:extLst>
            </p:cNvPr>
            <p:cNvSpPr>
              <a:spLocks/>
            </p:cNvSpPr>
            <p:nvPr/>
          </p:nvSpPr>
          <p:spPr bwMode="auto">
            <a:xfrm>
              <a:off x="6062" y="22671"/>
              <a:ext cx="7393" cy="8788"/>
            </a:xfrm>
            <a:custGeom>
              <a:avLst/>
              <a:gdLst>
                <a:gd name="T0" fmla="+- 0 9144 6063"/>
                <a:gd name="T1" fmla="*/ T0 w 7393"/>
                <a:gd name="T2" fmla="+- 0 30580 22672"/>
                <a:gd name="T3" fmla="*/ 30580 h 8788"/>
                <a:gd name="T4" fmla="+- 0 8816 6063"/>
                <a:gd name="T5" fmla="*/ T4 w 7393"/>
                <a:gd name="T6" fmla="+- 0 30580 22672"/>
                <a:gd name="T7" fmla="*/ 30580 h 8788"/>
                <a:gd name="T8" fmla="+- 0 8510 6063"/>
                <a:gd name="T9" fmla="*/ T8 w 7393"/>
                <a:gd name="T10" fmla="+- 0 30468 22672"/>
                <a:gd name="T11" fmla="*/ 30468 h 8788"/>
                <a:gd name="T12" fmla="+- 0 7759 6063"/>
                <a:gd name="T13" fmla="*/ T12 w 7393"/>
                <a:gd name="T14" fmla="+- 0 29763 22672"/>
                <a:gd name="T15" fmla="*/ 29763 h 8788"/>
                <a:gd name="T16" fmla="+- 0 7053 6063"/>
                <a:gd name="T17" fmla="*/ T16 w 7393"/>
                <a:gd name="T18" fmla="+- 0 29011 22672"/>
                <a:gd name="T19" fmla="*/ 29011 h 8788"/>
                <a:gd name="T20" fmla="+- 0 6079 6063"/>
                <a:gd name="T21" fmla="*/ T20 w 7393"/>
                <a:gd name="T22" fmla="+- 0 29021 22672"/>
                <a:gd name="T23" fmla="*/ 29021 h 8788"/>
                <a:gd name="T24" fmla="+- 0 6202 6063"/>
                <a:gd name="T25" fmla="*/ T24 w 7393"/>
                <a:gd name="T26" fmla="+- 0 29234 22672"/>
                <a:gd name="T27" fmla="*/ 29234 h 8788"/>
                <a:gd name="T28" fmla="+- 0 8387 6063"/>
                <a:gd name="T29" fmla="*/ T28 w 7393"/>
                <a:gd name="T30" fmla="+- 0 31396 22672"/>
                <a:gd name="T31" fmla="*/ 31396 h 8788"/>
                <a:gd name="T32" fmla="+- 0 8623 6063"/>
                <a:gd name="T33" fmla="*/ T32 w 7393"/>
                <a:gd name="T34" fmla="+- 0 31459 22672"/>
                <a:gd name="T35" fmla="*/ 31459 h 8788"/>
                <a:gd name="T36" fmla="+- 0 12695 6063"/>
                <a:gd name="T37" fmla="*/ T36 w 7393"/>
                <a:gd name="T38" fmla="+- 0 27248 22672"/>
                <a:gd name="T39" fmla="*/ 27248 h 8788"/>
                <a:gd name="T40" fmla="+- 0 12572 6063"/>
                <a:gd name="T41" fmla="*/ T40 w 7393"/>
                <a:gd name="T42" fmla="+- 0 27036 22672"/>
                <a:gd name="T43" fmla="*/ 27036 h 8788"/>
                <a:gd name="T44" fmla="+- 0 10744 6063"/>
                <a:gd name="T45" fmla="*/ T44 w 7393"/>
                <a:gd name="T46" fmla="+- 0 24560 22672"/>
                <a:gd name="T47" fmla="*/ 24560 h 8788"/>
                <a:gd name="T48" fmla="+- 0 10908 6063"/>
                <a:gd name="T49" fmla="*/ T48 w 7393"/>
                <a:gd name="T50" fmla="+- 0 24276 22672"/>
                <a:gd name="T51" fmla="*/ 24276 h 8788"/>
                <a:gd name="T52" fmla="+- 0 11157 6063"/>
                <a:gd name="T53" fmla="*/ T52 w 7393"/>
                <a:gd name="T54" fmla="+- 0 24067 22672"/>
                <a:gd name="T55" fmla="*/ 24067 h 8788"/>
                <a:gd name="T56" fmla="+- 0 11986 6063"/>
                <a:gd name="T57" fmla="*/ T56 w 7393"/>
                <a:gd name="T58" fmla="+- 0 23811 22672"/>
                <a:gd name="T59" fmla="*/ 23811 h 8788"/>
                <a:gd name="T60" fmla="+- 0 10416 6063"/>
                <a:gd name="T61" fmla="*/ T60 w 7393"/>
                <a:gd name="T62" fmla="+- 0 23496 22672"/>
                <a:gd name="T63" fmla="*/ 23496 h 8788"/>
                <a:gd name="T64" fmla="+- 0 10243 6063"/>
                <a:gd name="T65" fmla="*/ T64 w 7393"/>
                <a:gd name="T66" fmla="+- 0 23668 22672"/>
                <a:gd name="T67" fmla="*/ 23668 h 8788"/>
                <a:gd name="T68" fmla="+- 0 9907 6063"/>
                <a:gd name="T69" fmla="*/ T68 w 7393"/>
                <a:gd name="T70" fmla="+- 0 24859 22672"/>
                <a:gd name="T71" fmla="*/ 24859 h 8788"/>
                <a:gd name="T72" fmla="+- 0 7119 6063"/>
                <a:gd name="T73" fmla="*/ T72 w 7393"/>
                <a:gd name="T74" fmla="+- 0 25611 22672"/>
                <a:gd name="T75" fmla="*/ 25611 h 8788"/>
                <a:gd name="T76" fmla="+- 0 6925 6063"/>
                <a:gd name="T77" fmla="*/ T76 w 7393"/>
                <a:gd name="T78" fmla="+- 0 25759 22672"/>
                <a:gd name="T79" fmla="*/ 25759 h 8788"/>
                <a:gd name="T80" fmla="+- 0 6612 6063"/>
                <a:gd name="T81" fmla="*/ T80 w 7393"/>
                <a:gd name="T82" fmla="+- 0 26788 22672"/>
                <a:gd name="T83" fmla="*/ 26788 h 8788"/>
                <a:gd name="T84" fmla="+- 0 6067 6063"/>
                <a:gd name="T85" fmla="*/ T84 w 7393"/>
                <a:gd name="T86" fmla="+- 0 28961 22672"/>
                <a:gd name="T87" fmla="*/ 28961 h 8788"/>
                <a:gd name="T88" fmla="+- 0 6932 6063"/>
                <a:gd name="T89" fmla="*/ T88 w 7393"/>
                <a:gd name="T90" fmla="+- 0 28624 22672"/>
                <a:gd name="T91" fmla="*/ 28624 h 8788"/>
                <a:gd name="T92" fmla="+- 0 6960 6063"/>
                <a:gd name="T93" fmla="*/ T92 w 7393"/>
                <a:gd name="T94" fmla="+- 0 28296 22672"/>
                <a:gd name="T95" fmla="*/ 28296 h 8788"/>
                <a:gd name="T96" fmla="+- 0 7423 6063"/>
                <a:gd name="T97" fmla="*/ T96 w 7393"/>
                <a:gd name="T98" fmla="+- 0 26625 22672"/>
                <a:gd name="T99" fmla="*/ 26625 h 8788"/>
                <a:gd name="T100" fmla="+- 0 7610 6063"/>
                <a:gd name="T101" fmla="*/ T100 w 7393"/>
                <a:gd name="T102" fmla="+- 0 26358 22672"/>
                <a:gd name="T103" fmla="*/ 26358 h 8788"/>
                <a:gd name="T104" fmla="+- 0 7877 6063"/>
                <a:gd name="T105" fmla="*/ T104 w 7393"/>
                <a:gd name="T106" fmla="+- 0 26171 22672"/>
                <a:gd name="T107" fmla="*/ 26171 h 8788"/>
                <a:gd name="T108" fmla="+- 0 8633 6063"/>
                <a:gd name="T109" fmla="*/ T108 w 7393"/>
                <a:gd name="T110" fmla="+- 0 25953 22672"/>
                <a:gd name="T111" fmla="*/ 25953 h 8788"/>
                <a:gd name="T112" fmla="+- 0 9432 6063"/>
                <a:gd name="T113" fmla="*/ T112 w 7393"/>
                <a:gd name="T114" fmla="+- 0 26633 22672"/>
                <a:gd name="T115" fmla="*/ 26633 h 8788"/>
                <a:gd name="T116" fmla="+- 0 9432 6063"/>
                <a:gd name="T117" fmla="*/ T116 w 7393"/>
                <a:gd name="T118" fmla="+- 0 26879 22672"/>
                <a:gd name="T119" fmla="*/ 26879 h 8788"/>
                <a:gd name="T120" fmla="+- 0 10281 6063"/>
                <a:gd name="T121" fmla="*/ T120 w 7393"/>
                <a:gd name="T122" fmla="+- 0 26400 22672"/>
                <a:gd name="T123" fmla="*/ 26400 h 8788"/>
                <a:gd name="T124" fmla="+- 0 10385 6063"/>
                <a:gd name="T125" fmla="*/ T124 w 7393"/>
                <a:gd name="T126" fmla="+- 0 25885 22672"/>
                <a:gd name="T127" fmla="*/ 25885 h 8788"/>
                <a:gd name="T128" fmla="+- 0 11569 6063"/>
                <a:gd name="T129" fmla="*/ T128 w 7393"/>
                <a:gd name="T130" fmla="+- 0 27061 22672"/>
                <a:gd name="T131" fmla="*/ 27061 h 8788"/>
                <a:gd name="T132" fmla="+- 0 11758 6063"/>
                <a:gd name="T133" fmla="*/ T132 w 7393"/>
                <a:gd name="T134" fmla="+- 0 27331 22672"/>
                <a:gd name="T135" fmla="*/ 27331 h 8788"/>
                <a:gd name="T136" fmla="+- 0 13456 6063"/>
                <a:gd name="T137" fmla="*/ T136 w 7393"/>
                <a:gd name="T138" fmla="+- 0 28185 22672"/>
                <a:gd name="T139" fmla="*/ 28185 h 8788"/>
                <a:gd name="T140" fmla="+- 0 12695 6063"/>
                <a:gd name="T141" fmla="*/ T140 w 7393"/>
                <a:gd name="T142" fmla="+- 0 27494 22672"/>
                <a:gd name="T143" fmla="*/ 27494 h 8788"/>
                <a:gd name="T144" fmla="+- 0 12695 6063"/>
                <a:gd name="T145" fmla="*/ T144 w 7393"/>
                <a:gd name="T146" fmla="+- 0 27248 22672"/>
                <a:gd name="T147" fmla="*/ 27248 h 8788"/>
                <a:gd name="T148" fmla="+- 0 11846 6063"/>
                <a:gd name="T149" fmla="*/ T148 w 7393"/>
                <a:gd name="T150" fmla="+- 0 27727 22672"/>
                <a:gd name="T151" fmla="*/ 27727 h 8788"/>
                <a:gd name="T152" fmla="+- 0 11742 6063"/>
                <a:gd name="T153" fmla="*/ T152 w 7393"/>
                <a:gd name="T154" fmla="+- 0 28243 22672"/>
                <a:gd name="T155" fmla="*/ 28243 h 8788"/>
                <a:gd name="T156" fmla="+- 0 10558 6063"/>
                <a:gd name="T157" fmla="*/ T156 w 7393"/>
                <a:gd name="T158" fmla="+- 0 27067 22672"/>
                <a:gd name="T159" fmla="*/ 27067 h 8788"/>
                <a:gd name="T160" fmla="+- 0 10369 6063"/>
                <a:gd name="T161" fmla="*/ T160 w 7393"/>
                <a:gd name="T162" fmla="+- 0 26796 22672"/>
                <a:gd name="T163" fmla="*/ 26796 h 8788"/>
                <a:gd name="T164" fmla="+- 0 9452 6063"/>
                <a:gd name="T165" fmla="*/ T164 w 7393"/>
                <a:gd name="T166" fmla="+- 0 26937 22672"/>
                <a:gd name="T167" fmla="*/ 26937 h 8788"/>
                <a:gd name="T168" fmla="+- 0 10598 6063"/>
                <a:gd name="T169" fmla="*/ T168 w 7393"/>
                <a:gd name="T170" fmla="+- 0 28135 22672"/>
                <a:gd name="T171" fmla="*/ 28135 h 8788"/>
                <a:gd name="T172" fmla="+- 0 11351 6063"/>
                <a:gd name="T173" fmla="*/ T172 w 7393"/>
                <a:gd name="T174" fmla="+- 0 29644 22672"/>
                <a:gd name="T175" fmla="*/ 29644 h 8788"/>
                <a:gd name="T176" fmla="+- 0 11164 6063"/>
                <a:gd name="T177" fmla="*/ T176 w 7393"/>
                <a:gd name="T178" fmla="+- 0 29912 22672"/>
                <a:gd name="T179" fmla="*/ 29912 h 8788"/>
                <a:gd name="T180" fmla="+- 0 10897 6063"/>
                <a:gd name="T181" fmla="*/ T180 w 7393"/>
                <a:gd name="T182" fmla="+- 0 30099 22672"/>
                <a:gd name="T183" fmla="*/ 30099 h 8788"/>
                <a:gd name="T184" fmla="+- 0 10734 6063"/>
                <a:gd name="T185" fmla="*/ T184 w 7393"/>
                <a:gd name="T186" fmla="+- 0 30910 22672"/>
                <a:gd name="T187" fmla="*/ 30910 h 8788"/>
                <a:gd name="T188" fmla="+- 0 11763 6063"/>
                <a:gd name="T189" fmla="*/ T188 w 7393"/>
                <a:gd name="T190" fmla="+- 0 30597 22672"/>
                <a:gd name="T191" fmla="*/ 30597 h 8788"/>
                <a:gd name="T192" fmla="+- 0 11911 6063"/>
                <a:gd name="T193" fmla="*/ T192 w 7393"/>
                <a:gd name="T194" fmla="+- 0 30403 22672"/>
                <a:gd name="T195" fmla="*/ 30403 h 8788"/>
                <a:gd name="T196" fmla="+- 0 13456 6063"/>
                <a:gd name="T197" fmla="*/ T196 w 7393"/>
                <a:gd name="T198" fmla="+- 0 28937 22672"/>
                <a:gd name="T199" fmla="*/ 28937 h 8788"/>
                <a:gd name="T200" fmla="+- 0 13442 6063"/>
                <a:gd name="T201" fmla="*/ T200 w 7393"/>
                <a:gd name="T202" fmla="+- 0 22672 22672"/>
                <a:gd name="T203" fmla="*/ 22672 h 8788"/>
                <a:gd name="T204" fmla="+- 0 12901 6063"/>
                <a:gd name="T205" fmla="*/ T204 w 7393"/>
                <a:gd name="T206" fmla="+- 0 23565 22672"/>
                <a:gd name="T207" fmla="*/ 23565 h 8788"/>
                <a:gd name="T208" fmla="+- 0 13230 6063"/>
                <a:gd name="T209" fmla="*/ T208 w 7393"/>
                <a:gd name="T210" fmla="+- 0 23537 22672"/>
                <a:gd name="T211" fmla="*/ 23537 h 8788"/>
                <a:gd name="T212" fmla="+- 0 13456 6063"/>
                <a:gd name="T213" fmla="*/ T212 w 7393"/>
                <a:gd name="T214" fmla="+- 0 23586 22672"/>
                <a:gd name="T215" fmla="*/ 23586 h 878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</a:cxnLst>
              <a:rect l="0" t="0" r="r" b="b"/>
              <a:pathLst>
                <a:path w="7393" h="8788">
                  <a:moveTo>
                    <a:pt x="4671" y="8238"/>
                  </a:moveTo>
                  <a:lnTo>
                    <a:pt x="4078" y="7645"/>
                  </a:lnTo>
                  <a:lnTo>
                    <a:pt x="3163" y="7890"/>
                  </a:lnTo>
                  <a:lnTo>
                    <a:pt x="3081" y="7908"/>
                  </a:lnTo>
                  <a:lnTo>
                    <a:pt x="2999" y="7919"/>
                  </a:lnTo>
                  <a:lnTo>
                    <a:pt x="2916" y="7922"/>
                  </a:lnTo>
                  <a:lnTo>
                    <a:pt x="2834" y="7918"/>
                  </a:lnTo>
                  <a:lnTo>
                    <a:pt x="2753" y="7908"/>
                  </a:lnTo>
                  <a:lnTo>
                    <a:pt x="2674" y="7890"/>
                  </a:lnTo>
                  <a:lnTo>
                    <a:pt x="2596" y="7865"/>
                  </a:lnTo>
                  <a:lnTo>
                    <a:pt x="2520" y="7834"/>
                  </a:lnTo>
                  <a:lnTo>
                    <a:pt x="2447" y="7796"/>
                  </a:lnTo>
                  <a:lnTo>
                    <a:pt x="2378" y="7752"/>
                  </a:lnTo>
                  <a:lnTo>
                    <a:pt x="2312" y="7702"/>
                  </a:lnTo>
                  <a:lnTo>
                    <a:pt x="2250" y="7645"/>
                  </a:lnTo>
                  <a:lnTo>
                    <a:pt x="1696" y="7091"/>
                  </a:lnTo>
                  <a:lnTo>
                    <a:pt x="1142" y="6537"/>
                  </a:lnTo>
                  <a:lnTo>
                    <a:pt x="1085" y="6475"/>
                  </a:lnTo>
                  <a:lnTo>
                    <a:pt x="1035" y="6409"/>
                  </a:lnTo>
                  <a:lnTo>
                    <a:pt x="990" y="6339"/>
                  </a:lnTo>
                  <a:lnTo>
                    <a:pt x="953" y="6267"/>
                  </a:lnTo>
                  <a:lnTo>
                    <a:pt x="922" y="6191"/>
                  </a:lnTo>
                  <a:lnTo>
                    <a:pt x="897" y="6113"/>
                  </a:lnTo>
                  <a:lnTo>
                    <a:pt x="16" y="6349"/>
                  </a:lnTo>
                  <a:lnTo>
                    <a:pt x="36" y="6407"/>
                  </a:lnTo>
                  <a:lnTo>
                    <a:pt x="63" y="6463"/>
                  </a:lnTo>
                  <a:lnTo>
                    <a:pt x="97" y="6515"/>
                  </a:lnTo>
                  <a:lnTo>
                    <a:pt x="139" y="6562"/>
                  </a:lnTo>
                  <a:lnTo>
                    <a:pt x="1182" y="7605"/>
                  </a:lnTo>
                  <a:lnTo>
                    <a:pt x="2225" y="8648"/>
                  </a:lnTo>
                  <a:lnTo>
                    <a:pt x="2272" y="8689"/>
                  </a:lnTo>
                  <a:lnTo>
                    <a:pt x="2324" y="8724"/>
                  </a:lnTo>
                  <a:lnTo>
                    <a:pt x="2379" y="8751"/>
                  </a:lnTo>
                  <a:lnTo>
                    <a:pt x="2438" y="8771"/>
                  </a:lnTo>
                  <a:lnTo>
                    <a:pt x="2498" y="8783"/>
                  </a:lnTo>
                  <a:lnTo>
                    <a:pt x="2560" y="8787"/>
                  </a:lnTo>
                  <a:lnTo>
                    <a:pt x="2622" y="8783"/>
                  </a:lnTo>
                  <a:lnTo>
                    <a:pt x="2683" y="8771"/>
                  </a:lnTo>
                  <a:lnTo>
                    <a:pt x="4671" y="8238"/>
                  </a:lnTo>
                  <a:close/>
                  <a:moveTo>
                    <a:pt x="6632" y="4576"/>
                  </a:moveTo>
                  <a:lnTo>
                    <a:pt x="6612" y="4518"/>
                  </a:lnTo>
                  <a:lnTo>
                    <a:pt x="6585" y="4463"/>
                  </a:lnTo>
                  <a:lnTo>
                    <a:pt x="6551" y="4411"/>
                  </a:lnTo>
                  <a:lnTo>
                    <a:pt x="6509" y="4364"/>
                  </a:lnTo>
                  <a:lnTo>
                    <a:pt x="5466" y="3321"/>
                  </a:lnTo>
                  <a:lnTo>
                    <a:pt x="4541" y="2395"/>
                  </a:lnTo>
                  <a:lnTo>
                    <a:pt x="4656" y="1968"/>
                  </a:lnTo>
                  <a:lnTo>
                    <a:pt x="4681" y="1888"/>
                  </a:lnTo>
                  <a:lnTo>
                    <a:pt x="4713" y="1811"/>
                  </a:lnTo>
                  <a:lnTo>
                    <a:pt x="4751" y="1738"/>
                  </a:lnTo>
                  <a:lnTo>
                    <a:pt x="4795" y="1669"/>
                  </a:lnTo>
                  <a:lnTo>
                    <a:pt x="4845" y="1604"/>
                  </a:lnTo>
                  <a:lnTo>
                    <a:pt x="4900" y="1544"/>
                  </a:lnTo>
                  <a:lnTo>
                    <a:pt x="4960" y="1489"/>
                  </a:lnTo>
                  <a:lnTo>
                    <a:pt x="5025" y="1439"/>
                  </a:lnTo>
                  <a:lnTo>
                    <a:pt x="5094" y="1395"/>
                  </a:lnTo>
                  <a:lnTo>
                    <a:pt x="5167" y="1356"/>
                  </a:lnTo>
                  <a:lnTo>
                    <a:pt x="5244" y="1324"/>
                  </a:lnTo>
                  <a:lnTo>
                    <a:pt x="5324" y="1299"/>
                  </a:lnTo>
                  <a:lnTo>
                    <a:pt x="5923" y="1139"/>
                  </a:lnTo>
                  <a:lnTo>
                    <a:pt x="5330" y="545"/>
                  </a:lnTo>
                  <a:lnTo>
                    <a:pt x="4468" y="776"/>
                  </a:lnTo>
                  <a:lnTo>
                    <a:pt x="4409" y="796"/>
                  </a:lnTo>
                  <a:lnTo>
                    <a:pt x="4353" y="824"/>
                  </a:lnTo>
                  <a:lnTo>
                    <a:pt x="4302" y="858"/>
                  </a:lnTo>
                  <a:lnTo>
                    <a:pt x="4255" y="899"/>
                  </a:lnTo>
                  <a:lnTo>
                    <a:pt x="4215" y="945"/>
                  </a:lnTo>
                  <a:lnTo>
                    <a:pt x="4180" y="996"/>
                  </a:lnTo>
                  <a:lnTo>
                    <a:pt x="4153" y="1052"/>
                  </a:lnTo>
                  <a:lnTo>
                    <a:pt x="4133" y="1112"/>
                  </a:lnTo>
                  <a:lnTo>
                    <a:pt x="3902" y="1973"/>
                  </a:lnTo>
                  <a:lnTo>
                    <a:pt x="3844" y="2187"/>
                  </a:lnTo>
                  <a:lnTo>
                    <a:pt x="1977" y="2687"/>
                  </a:lnTo>
                  <a:lnTo>
                    <a:pt x="1115" y="2918"/>
                  </a:lnTo>
                  <a:lnTo>
                    <a:pt x="1056" y="2939"/>
                  </a:lnTo>
                  <a:lnTo>
                    <a:pt x="1000" y="2966"/>
                  </a:lnTo>
                  <a:lnTo>
                    <a:pt x="949" y="3001"/>
                  </a:lnTo>
                  <a:lnTo>
                    <a:pt x="902" y="3041"/>
                  </a:lnTo>
                  <a:lnTo>
                    <a:pt x="862" y="3087"/>
                  </a:lnTo>
                  <a:lnTo>
                    <a:pt x="827" y="3139"/>
                  </a:lnTo>
                  <a:lnTo>
                    <a:pt x="800" y="3194"/>
                  </a:lnTo>
                  <a:lnTo>
                    <a:pt x="780" y="3254"/>
                  </a:lnTo>
                  <a:lnTo>
                    <a:pt x="549" y="4116"/>
                  </a:lnTo>
                  <a:lnTo>
                    <a:pt x="16" y="6103"/>
                  </a:lnTo>
                  <a:lnTo>
                    <a:pt x="4" y="6165"/>
                  </a:lnTo>
                  <a:lnTo>
                    <a:pt x="0" y="6227"/>
                  </a:lnTo>
                  <a:lnTo>
                    <a:pt x="4" y="6289"/>
                  </a:lnTo>
                  <a:lnTo>
                    <a:pt x="16" y="6349"/>
                  </a:lnTo>
                  <a:lnTo>
                    <a:pt x="897" y="6113"/>
                  </a:lnTo>
                  <a:lnTo>
                    <a:pt x="879" y="6033"/>
                  </a:lnTo>
                  <a:lnTo>
                    <a:pt x="869" y="5952"/>
                  </a:lnTo>
                  <a:lnTo>
                    <a:pt x="865" y="5870"/>
                  </a:lnTo>
                  <a:lnTo>
                    <a:pt x="868" y="5788"/>
                  </a:lnTo>
                  <a:lnTo>
                    <a:pt x="879" y="5706"/>
                  </a:lnTo>
                  <a:lnTo>
                    <a:pt x="897" y="5624"/>
                  </a:lnTo>
                  <a:lnTo>
                    <a:pt x="1142" y="4709"/>
                  </a:lnTo>
                  <a:lnTo>
                    <a:pt x="1303" y="4110"/>
                  </a:lnTo>
                  <a:lnTo>
                    <a:pt x="1328" y="4030"/>
                  </a:lnTo>
                  <a:lnTo>
                    <a:pt x="1360" y="3953"/>
                  </a:lnTo>
                  <a:lnTo>
                    <a:pt x="1398" y="3880"/>
                  </a:lnTo>
                  <a:lnTo>
                    <a:pt x="1442" y="3811"/>
                  </a:lnTo>
                  <a:lnTo>
                    <a:pt x="1492" y="3746"/>
                  </a:lnTo>
                  <a:lnTo>
                    <a:pt x="1547" y="3686"/>
                  </a:lnTo>
                  <a:lnTo>
                    <a:pt x="1607" y="3631"/>
                  </a:lnTo>
                  <a:lnTo>
                    <a:pt x="1672" y="3581"/>
                  </a:lnTo>
                  <a:lnTo>
                    <a:pt x="1741" y="3537"/>
                  </a:lnTo>
                  <a:lnTo>
                    <a:pt x="1814" y="3499"/>
                  </a:lnTo>
                  <a:lnTo>
                    <a:pt x="1891" y="3467"/>
                  </a:lnTo>
                  <a:lnTo>
                    <a:pt x="1971" y="3441"/>
                  </a:lnTo>
                  <a:lnTo>
                    <a:pt x="2570" y="3281"/>
                  </a:lnTo>
                  <a:lnTo>
                    <a:pt x="3485" y="3036"/>
                  </a:lnTo>
                  <a:lnTo>
                    <a:pt x="3567" y="3018"/>
                  </a:lnTo>
                  <a:lnTo>
                    <a:pt x="3624" y="3010"/>
                  </a:lnTo>
                  <a:lnTo>
                    <a:pt x="3369" y="3961"/>
                  </a:lnTo>
                  <a:lnTo>
                    <a:pt x="3357" y="4023"/>
                  </a:lnTo>
                  <a:lnTo>
                    <a:pt x="3353" y="4085"/>
                  </a:lnTo>
                  <a:lnTo>
                    <a:pt x="3357" y="4147"/>
                  </a:lnTo>
                  <a:lnTo>
                    <a:pt x="3369" y="4207"/>
                  </a:lnTo>
                  <a:lnTo>
                    <a:pt x="4250" y="3971"/>
                  </a:lnTo>
                  <a:lnTo>
                    <a:pt x="4232" y="3891"/>
                  </a:lnTo>
                  <a:lnTo>
                    <a:pt x="4221" y="3810"/>
                  </a:lnTo>
                  <a:lnTo>
                    <a:pt x="4218" y="3728"/>
                  </a:lnTo>
                  <a:lnTo>
                    <a:pt x="4221" y="3646"/>
                  </a:lnTo>
                  <a:lnTo>
                    <a:pt x="4232" y="3563"/>
                  </a:lnTo>
                  <a:lnTo>
                    <a:pt x="4250" y="3481"/>
                  </a:lnTo>
                  <a:lnTo>
                    <a:pt x="4322" y="3213"/>
                  </a:lnTo>
                  <a:lnTo>
                    <a:pt x="4336" y="3224"/>
                  </a:lnTo>
                  <a:lnTo>
                    <a:pt x="4398" y="3280"/>
                  </a:lnTo>
                  <a:lnTo>
                    <a:pt x="4952" y="3835"/>
                  </a:lnTo>
                  <a:lnTo>
                    <a:pt x="5506" y="4389"/>
                  </a:lnTo>
                  <a:lnTo>
                    <a:pt x="5563" y="4451"/>
                  </a:lnTo>
                  <a:lnTo>
                    <a:pt x="5614" y="4517"/>
                  </a:lnTo>
                  <a:lnTo>
                    <a:pt x="5658" y="4586"/>
                  </a:lnTo>
                  <a:lnTo>
                    <a:pt x="5695" y="4659"/>
                  </a:lnTo>
                  <a:lnTo>
                    <a:pt x="5727" y="4735"/>
                  </a:lnTo>
                  <a:lnTo>
                    <a:pt x="5751" y="4812"/>
                  </a:lnTo>
                  <a:lnTo>
                    <a:pt x="6632" y="4576"/>
                  </a:lnTo>
                  <a:close/>
                  <a:moveTo>
                    <a:pt x="7393" y="5513"/>
                  </a:moveTo>
                  <a:lnTo>
                    <a:pt x="6516" y="5748"/>
                  </a:lnTo>
                  <a:lnTo>
                    <a:pt x="6434" y="5766"/>
                  </a:lnTo>
                  <a:lnTo>
                    <a:pt x="6377" y="5773"/>
                  </a:lnTo>
                  <a:lnTo>
                    <a:pt x="6632" y="4822"/>
                  </a:lnTo>
                  <a:lnTo>
                    <a:pt x="6644" y="4760"/>
                  </a:lnTo>
                  <a:lnTo>
                    <a:pt x="6648" y="4698"/>
                  </a:lnTo>
                  <a:lnTo>
                    <a:pt x="6644" y="4637"/>
                  </a:lnTo>
                  <a:lnTo>
                    <a:pt x="6632" y="4576"/>
                  </a:lnTo>
                  <a:lnTo>
                    <a:pt x="5751" y="4812"/>
                  </a:lnTo>
                  <a:lnTo>
                    <a:pt x="5769" y="4892"/>
                  </a:lnTo>
                  <a:lnTo>
                    <a:pt x="5780" y="4973"/>
                  </a:lnTo>
                  <a:lnTo>
                    <a:pt x="5783" y="5055"/>
                  </a:lnTo>
                  <a:lnTo>
                    <a:pt x="5780" y="5138"/>
                  </a:lnTo>
                  <a:lnTo>
                    <a:pt x="5769" y="5220"/>
                  </a:lnTo>
                  <a:lnTo>
                    <a:pt x="5751" y="5302"/>
                  </a:lnTo>
                  <a:lnTo>
                    <a:pt x="5679" y="5571"/>
                  </a:lnTo>
                  <a:lnTo>
                    <a:pt x="5665" y="5560"/>
                  </a:lnTo>
                  <a:lnTo>
                    <a:pt x="5603" y="5503"/>
                  </a:lnTo>
                  <a:lnTo>
                    <a:pt x="5049" y="4949"/>
                  </a:lnTo>
                  <a:lnTo>
                    <a:pt x="4495" y="4395"/>
                  </a:lnTo>
                  <a:lnTo>
                    <a:pt x="4438" y="4333"/>
                  </a:lnTo>
                  <a:lnTo>
                    <a:pt x="4388" y="4267"/>
                  </a:lnTo>
                  <a:lnTo>
                    <a:pt x="4343" y="4197"/>
                  </a:lnTo>
                  <a:lnTo>
                    <a:pt x="4306" y="4124"/>
                  </a:lnTo>
                  <a:lnTo>
                    <a:pt x="4275" y="4049"/>
                  </a:lnTo>
                  <a:lnTo>
                    <a:pt x="4250" y="3971"/>
                  </a:lnTo>
                  <a:lnTo>
                    <a:pt x="3369" y="4207"/>
                  </a:lnTo>
                  <a:lnTo>
                    <a:pt x="3389" y="4265"/>
                  </a:lnTo>
                  <a:lnTo>
                    <a:pt x="3416" y="4321"/>
                  </a:lnTo>
                  <a:lnTo>
                    <a:pt x="3450" y="4372"/>
                  </a:lnTo>
                  <a:lnTo>
                    <a:pt x="3492" y="4420"/>
                  </a:lnTo>
                  <a:lnTo>
                    <a:pt x="4535" y="5463"/>
                  </a:lnTo>
                  <a:lnTo>
                    <a:pt x="5460" y="6388"/>
                  </a:lnTo>
                  <a:lnTo>
                    <a:pt x="5346" y="6816"/>
                  </a:lnTo>
                  <a:lnTo>
                    <a:pt x="5320" y="6896"/>
                  </a:lnTo>
                  <a:lnTo>
                    <a:pt x="5288" y="6972"/>
                  </a:lnTo>
                  <a:lnTo>
                    <a:pt x="5250" y="7046"/>
                  </a:lnTo>
                  <a:lnTo>
                    <a:pt x="5206" y="7115"/>
                  </a:lnTo>
                  <a:lnTo>
                    <a:pt x="5156" y="7179"/>
                  </a:lnTo>
                  <a:lnTo>
                    <a:pt x="5101" y="7240"/>
                  </a:lnTo>
                  <a:lnTo>
                    <a:pt x="5041" y="7295"/>
                  </a:lnTo>
                  <a:lnTo>
                    <a:pt x="4976" y="7345"/>
                  </a:lnTo>
                  <a:lnTo>
                    <a:pt x="4907" y="7389"/>
                  </a:lnTo>
                  <a:lnTo>
                    <a:pt x="4834" y="7427"/>
                  </a:lnTo>
                  <a:lnTo>
                    <a:pt x="4757" y="7459"/>
                  </a:lnTo>
                  <a:lnTo>
                    <a:pt x="4677" y="7484"/>
                  </a:lnTo>
                  <a:lnTo>
                    <a:pt x="4078" y="7645"/>
                  </a:lnTo>
                  <a:lnTo>
                    <a:pt x="4671" y="8238"/>
                  </a:lnTo>
                  <a:lnTo>
                    <a:pt x="5533" y="8007"/>
                  </a:lnTo>
                  <a:lnTo>
                    <a:pt x="5593" y="7987"/>
                  </a:lnTo>
                  <a:lnTo>
                    <a:pt x="5648" y="7959"/>
                  </a:lnTo>
                  <a:lnTo>
                    <a:pt x="5700" y="7925"/>
                  </a:lnTo>
                  <a:lnTo>
                    <a:pt x="5746" y="7884"/>
                  </a:lnTo>
                  <a:lnTo>
                    <a:pt x="5786" y="7838"/>
                  </a:lnTo>
                  <a:lnTo>
                    <a:pt x="5821" y="7787"/>
                  </a:lnTo>
                  <a:lnTo>
                    <a:pt x="5848" y="7731"/>
                  </a:lnTo>
                  <a:lnTo>
                    <a:pt x="5869" y="7672"/>
                  </a:lnTo>
                  <a:lnTo>
                    <a:pt x="6099" y="6810"/>
                  </a:lnTo>
                  <a:lnTo>
                    <a:pt x="6157" y="6596"/>
                  </a:lnTo>
                  <a:lnTo>
                    <a:pt x="7393" y="6265"/>
                  </a:lnTo>
                  <a:lnTo>
                    <a:pt x="7393" y="5780"/>
                  </a:lnTo>
                  <a:lnTo>
                    <a:pt x="7393" y="5513"/>
                  </a:lnTo>
                  <a:close/>
                  <a:moveTo>
                    <a:pt x="7393" y="0"/>
                  </a:moveTo>
                  <a:lnTo>
                    <a:pt x="7379" y="0"/>
                  </a:lnTo>
                  <a:lnTo>
                    <a:pt x="7318" y="13"/>
                  </a:lnTo>
                  <a:lnTo>
                    <a:pt x="5330" y="545"/>
                  </a:lnTo>
                  <a:lnTo>
                    <a:pt x="5923" y="1139"/>
                  </a:lnTo>
                  <a:lnTo>
                    <a:pt x="6838" y="893"/>
                  </a:lnTo>
                  <a:lnTo>
                    <a:pt x="6920" y="875"/>
                  </a:lnTo>
                  <a:lnTo>
                    <a:pt x="7002" y="865"/>
                  </a:lnTo>
                  <a:lnTo>
                    <a:pt x="7085" y="861"/>
                  </a:lnTo>
                  <a:lnTo>
                    <a:pt x="7167" y="865"/>
                  </a:lnTo>
                  <a:lnTo>
                    <a:pt x="7248" y="876"/>
                  </a:lnTo>
                  <a:lnTo>
                    <a:pt x="7327" y="893"/>
                  </a:lnTo>
                  <a:lnTo>
                    <a:pt x="7327" y="894"/>
                  </a:lnTo>
                  <a:lnTo>
                    <a:pt x="7393" y="914"/>
                  </a:lnTo>
                  <a:lnTo>
                    <a:pt x="7393" y="650"/>
                  </a:lnTo>
                  <a:lnTo>
                    <a:pt x="7393" y="0"/>
                  </a:lnTo>
                  <a:close/>
                </a:path>
              </a:pathLst>
            </a:custGeom>
            <a:solidFill>
              <a:srgbClr val="337B86">
                <a:alpha val="594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3C16258F-E6BE-BD6E-CD07-43F6780E5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r>
              <a:rPr lang="cs-CZ" sz="3200" b="1" dirty="0">
                <a:solidFill>
                  <a:srgbClr val="B01513"/>
                </a:solidFill>
                <a:ea typeface="+mn-ea"/>
                <a:cs typeface="+mn-cs"/>
              </a:rPr>
              <a:t>NEZPŮSOBILÉ VÝDAJE</a:t>
            </a:r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endParaRPr lang="cs-CZ" sz="2000" b="1" dirty="0">
              <a:solidFill>
                <a:schemeClr val="accent1">
                  <a:lumMod val="75000"/>
                </a:schemeClr>
              </a:solidFill>
              <a:ea typeface="+mn-ea"/>
              <a:cs typeface="+mn-cs"/>
            </a:endParaRP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D9C9E7BF-775D-D9B3-92FB-E8EDB6BF93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706252"/>
            <a:ext cx="8946541" cy="4542147"/>
          </a:xfrm>
        </p:spPr>
        <p:txBody>
          <a:bodyPr>
            <a:normAutofit/>
          </a:bodyPr>
          <a:lstStyle/>
          <a:p>
            <a:pPr>
              <a:buClr>
                <a:srgbClr val="337B86"/>
              </a:buClr>
              <a:buSzPct val="100000"/>
              <a:buFont typeface="Wingdings" panose="05000000000000000000" pitchFamily="2" charset="2"/>
              <a:buChar char="ü"/>
            </a:pPr>
            <a:r>
              <a:rPr lang="cs-CZ" dirty="0">
                <a:solidFill>
                  <a:schemeClr val="bg1"/>
                </a:solidFill>
              </a:rPr>
              <a:t>Pokuty, finanční tresty a právní výlohy související s právním sporem,</a:t>
            </a:r>
          </a:p>
          <a:p>
            <a:pPr>
              <a:buClr>
                <a:srgbClr val="337B86"/>
              </a:buClr>
              <a:buSzPct val="100000"/>
              <a:buFont typeface="Wingdings" panose="05000000000000000000" pitchFamily="2" charset="2"/>
              <a:buChar char="ü"/>
            </a:pPr>
            <a:r>
              <a:rPr lang="cs-CZ" dirty="0">
                <a:solidFill>
                  <a:schemeClr val="bg1"/>
                </a:solidFill>
              </a:rPr>
              <a:t>DPH s nárokem na odpočet daně,</a:t>
            </a:r>
          </a:p>
          <a:p>
            <a:pPr>
              <a:buClr>
                <a:srgbClr val="337B86"/>
              </a:buClr>
              <a:buSzPct val="100000"/>
              <a:buFont typeface="Wingdings" panose="05000000000000000000" pitchFamily="2" charset="2"/>
              <a:buChar char="ü"/>
            </a:pPr>
            <a:r>
              <a:rPr lang="cs-CZ" dirty="0">
                <a:solidFill>
                  <a:schemeClr val="bg1"/>
                </a:solidFill>
              </a:rPr>
              <a:t>ostatní výdaje na daně a správní poplatky,</a:t>
            </a:r>
          </a:p>
          <a:p>
            <a:pPr>
              <a:buClr>
                <a:srgbClr val="337B86"/>
              </a:buClr>
              <a:buSzPct val="100000"/>
              <a:buFont typeface="Wingdings" panose="05000000000000000000" pitchFamily="2" charset="2"/>
              <a:buChar char="ü"/>
            </a:pPr>
            <a:r>
              <a:rPr lang="cs-CZ" dirty="0">
                <a:solidFill>
                  <a:schemeClr val="bg1"/>
                </a:solidFill>
              </a:rPr>
              <a:t>vnitropodnikové faktury,</a:t>
            </a:r>
          </a:p>
          <a:p>
            <a:pPr>
              <a:buClr>
                <a:srgbClr val="337B86"/>
              </a:buClr>
              <a:buSzPct val="100000"/>
              <a:buFont typeface="Wingdings" panose="05000000000000000000" pitchFamily="2" charset="2"/>
              <a:buChar char="ü"/>
            </a:pPr>
            <a:r>
              <a:rPr lang="cs-CZ" dirty="0">
                <a:solidFill>
                  <a:schemeClr val="bg1"/>
                </a:solidFill>
              </a:rPr>
              <a:t>úroky z úvěrů,</a:t>
            </a:r>
          </a:p>
          <a:p>
            <a:pPr>
              <a:buClr>
                <a:srgbClr val="337B86"/>
              </a:buClr>
              <a:buSzPct val="100000"/>
              <a:buFont typeface="Wingdings" panose="05000000000000000000" pitchFamily="2" charset="2"/>
              <a:buChar char="ü"/>
            </a:pPr>
            <a:r>
              <a:rPr lang="cs-CZ" dirty="0">
                <a:solidFill>
                  <a:schemeClr val="bg1"/>
                </a:solidFill>
              </a:rPr>
              <a:t>kurzové ztráty,</a:t>
            </a:r>
          </a:p>
          <a:p>
            <a:pPr>
              <a:buClr>
                <a:srgbClr val="337B86"/>
              </a:buClr>
              <a:buSzPct val="100000"/>
              <a:buFont typeface="Wingdings" panose="05000000000000000000" pitchFamily="2" charset="2"/>
              <a:buChar char="ü"/>
            </a:pPr>
            <a:r>
              <a:rPr lang="cs-CZ">
                <a:solidFill>
                  <a:schemeClr val="bg1"/>
                </a:solidFill>
              </a:rPr>
              <a:t>nákup </a:t>
            </a:r>
            <a:r>
              <a:rPr lang="cs-CZ" dirty="0">
                <a:solidFill>
                  <a:schemeClr val="bg1"/>
                </a:solidFill>
              </a:rPr>
              <a:t>pozemků.</a:t>
            </a:r>
          </a:p>
          <a:p>
            <a:endParaRPr lang="cs-CZ" dirty="0"/>
          </a:p>
        </p:txBody>
      </p:sp>
      <p:cxnSp>
        <p:nvCxnSpPr>
          <p:cNvPr id="46" name="Přímá spojnice 45">
            <a:extLst>
              <a:ext uri="{FF2B5EF4-FFF2-40B4-BE49-F238E27FC236}">
                <a16:creationId xmlns:a16="http://schemas.microsoft.com/office/drawing/2014/main" id="{AE7452A2-99B0-17D5-2383-C2743D00860A}"/>
              </a:ext>
            </a:extLst>
          </p:cNvPr>
          <p:cNvCxnSpPr/>
          <p:nvPr/>
        </p:nvCxnSpPr>
        <p:spPr>
          <a:xfrm>
            <a:off x="629880" y="5885018"/>
            <a:ext cx="10932240" cy="0"/>
          </a:xfrm>
          <a:prstGeom prst="line">
            <a:avLst/>
          </a:prstGeom>
          <a:ln w="19050">
            <a:solidFill>
              <a:srgbClr val="E394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Obrázek 48">
            <a:extLst>
              <a:ext uri="{FF2B5EF4-FFF2-40B4-BE49-F238E27FC236}">
                <a16:creationId xmlns:a16="http://schemas.microsoft.com/office/drawing/2014/main" id="{7B43597E-1B98-0D94-65A2-2DE74E96D27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9016" y="5985823"/>
            <a:ext cx="2886115" cy="630089"/>
          </a:xfrm>
          <a:prstGeom prst="rect">
            <a:avLst/>
          </a:prstGeom>
          <a:effectLst/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AF96B938-9932-E55A-F2BA-41D698FF3770}"/>
              </a:ext>
            </a:extLst>
          </p:cNvPr>
          <p:cNvSpPr txBox="1"/>
          <p:nvPr/>
        </p:nvSpPr>
        <p:spPr>
          <a:xfrm>
            <a:off x="551053" y="6187089"/>
            <a:ext cx="1036712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200" b="1" dirty="0">
                <a:solidFill>
                  <a:srgbClr val="E39494"/>
                </a:solidFill>
                <a:latin typeface="+mj-lt"/>
              </a:rPr>
              <a:t>Informační seminář k výzvě k Programu udržitelný turismus a posílení biodiverzity </a:t>
            </a:r>
          </a:p>
        </p:txBody>
      </p:sp>
    </p:spTree>
    <p:extLst>
      <p:ext uri="{BB962C8B-B14F-4D97-AF65-F5344CB8AC3E}">
        <p14:creationId xmlns:p14="http://schemas.microsoft.com/office/powerpoint/2010/main" val="62545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35785AB-9CC4-3C07-9A2A-265D08AA27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4">
            <a:extLst>
              <a:ext uri="{FF2B5EF4-FFF2-40B4-BE49-F238E27FC236}">
                <a16:creationId xmlns:a16="http://schemas.microsoft.com/office/drawing/2014/main" id="{895C17C9-3FA2-32A0-A433-0FB5A8C1C0C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8457336" y="1203247"/>
            <a:ext cx="3734664" cy="4451506"/>
            <a:chOff x="1029" y="16748"/>
            <a:chExt cx="12426" cy="14711"/>
          </a:xfrm>
        </p:grpSpPr>
        <p:sp>
          <p:nvSpPr>
            <p:cNvPr id="51" name="AutoShape 80">
              <a:extLst>
                <a:ext uri="{FF2B5EF4-FFF2-40B4-BE49-F238E27FC236}">
                  <a16:creationId xmlns:a16="http://schemas.microsoft.com/office/drawing/2014/main" id="{335004A5-F36D-CB1D-50B4-E6D5415DCB91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9" y="16748"/>
              <a:ext cx="12426" cy="14120"/>
            </a:xfrm>
            <a:custGeom>
              <a:avLst/>
              <a:gdLst>
                <a:gd name="T0" fmla="+- 0 5953 1030"/>
                <a:gd name="T1" fmla="*/ T0 w 12426"/>
                <a:gd name="T2" fmla="+- 0 29461 16748"/>
                <a:gd name="T3" fmla="*/ 29461 h 14120"/>
                <a:gd name="T4" fmla="+- 0 5556 1030"/>
                <a:gd name="T5" fmla="*/ T4 w 12426"/>
                <a:gd name="T6" fmla="+- 0 29471 16748"/>
                <a:gd name="T7" fmla="*/ 29471 h 14120"/>
                <a:gd name="T8" fmla="+- 0 5175 1030"/>
                <a:gd name="T9" fmla="*/ T8 w 12426"/>
                <a:gd name="T10" fmla="+- 0 29379 16748"/>
                <a:gd name="T11" fmla="*/ 29379 h 14120"/>
                <a:gd name="T12" fmla="+- 0 4827 1030"/>
                <a:gd name="T13" fmla="*/ T12 w 12426"/>
                <a:gd name="T14" fmla="+- 0 29191 16748"/>
                <a:gd name="T15" fmla="*/ 29191 h 14120"/>
                <a:gd name="T16" fmla="+- 0 2928 1030"/>
                <a:gd name="T17" fmla="*/ T16 w 12426"/>
                <a:gd name="T18" fmla="+- 0 28970 16748"/>
                <a:gd name="T19" fmla="*/ 28970 h 14120"/>
                <a:gd name="T20" fmla="+- 0 4870 1030"/>
                <a:gd name="T21" fmla="*/ T20 w 12426"/>
                <a:gd name="T22" fmla="+- 0 30818 16748"/>
                <a:gd name="T23" fmla="*/ 30818 h 14120"/>
                <a:gd name="T24" fmla="+- 0 5261 1030"/>
                <a:gd name="T25" fmla="*/ T24 w 12426"/>
                <a:gd name="T26" fmla="+- 0 30859 16748"/>
                <a:gd name="T27" fmla="*/ 30859 h 14120"/>
                <a:gd name="T28" fmla="+- 0 11497 1030"/>
                <a:gd name="T29" fmla="*/ T28 w 12426"/>
                <a:gd name="T30" fmla="+- 0 25986 16748"/>
                <a:gd name="T31" fmla="*/ 25986 h 14120"/>
                <a:gd name="T32" fmla="+- 0 11700 1030"/>
                <a:gd name="T33" fmla="*/ T32 w 12426"/>
                <a:gd name="T34" fmla="+- 0 24420 16748"/>
                <a:gd name="T35" fmla="*/ 24420 h 14120"/>
                <a:gd name="T36" fmla="+- 0 10268 1030"/>
                <a:gd name="T37" fmla="*/ T36 w 12426"/>
                <a:gd name="T38" fmla="+- 0 24484 16748"/>
                <a:gd name="T39" fmla="*/ 24484 h 14120"/>
                <a:gd name="T40" fmla="+- 0 10320 1030"/>
                <a:gd name="T41" fmla="*/ T40 w 12426"/>
                <a:gd name="T42" fmla="+- 0 24874 16748"/>
                <a:gd name="T43" fmla="*/ 24874 h 14120"/>
                <a:gd name="T44" fmla="+- 0 10268 1030"/>
                <a:gd name="T45" fmla="*/ T44 w 12426"/>
                <a:gd name="T46" fmla="+- 0 25270 16748"/>
                <a:gd name="T47" fmla="*/ 25270 h 14120"/>
                <a:gd name="T48" fmla="+- 0 9140 1030"/>
                <a:gd name="T49" fmla="*/ T48 w 12426"/>
                <a:gd name="T50" fmla="+- 0 24703 16748"/>
                <a:gd name="T51" fmla="*/ 24703 h 14120"/>
                <a:gd name="T52" fmla="+- 0 8048 1030"/>
                <a:gd name="T53" fmla="*/ T52 w 12426"/>
                <a:gd name="T54" fmla="+- 0 23563 16748"/>
                <a:gd name="T55" fmla="*/ 23563 h 14120"/>
                <a:gd name="T56" fmla="+- 0 7879 1030"/>
                <a:gd name="T57" fmla="*/ T56 w 12426"/>
                <a:gd name="T58" fmla="+- 0 23207 16748"/>
                <a:gd name="T59" fmla="*/ 23207 h 14120"/>
                <a:gd name="T60" fmla="+- 0 7807 1030"/>
                <a:gd name="T61" fmla="*/ T60 w 12426"/>
                <a:gd name="T62" fmla="+- 0 22821 16748"/>
                <a:gd name="T63" fmla="*/ 22821 h 14120"/>
                <a:gd name="T64" fmla="+- 0 7838 1030"/>
                <a:gd name="T65" fmla="*/ T64 w 12426"/>
                <a:gd name="T66" fmla="+- 0 22424 16748"/>
                <a:gd name="T67" fmla="*/ 22424 h 14120"/>
                <a:gd name="T68" fmla="+- 0 8095 1030"/>
                <a:gd name="T69" fmla="*/ T68 w 12426"/>
                <a:gd name="T70" fmla="+- 0 22023 16748"/>
                <a:gd name="T71" fmla="*/ 22023 h 14120"/>
                <a:gd name="T72" fmla="+- 0 10032 1030"/>
                <a:gd name="T73" fmla="*/ T72 w 12426"/>
                <a:gd name="T74" fmla="+- 0 23987 16748"/>
                <a:gd name="T75" fmla="*/ 23987 h 14120"/>
                <a:gd name="T76" fmla="+- 0 10219 1030"/>
                <a:gd name="T77" fmla="*/ T76 w 12426"/>
                <a:gd name="T78" fmla="+- 0 24334 16748"/>
                <a:gd name="T79" fmla="*/ 24334 h 14120"/>
                <a:gd name="T80" fmla="+- 0 11627 1030"/>
                <a:gd name="T81" fmla="*/ T80 w 12426"/>
                <a:gd name="T82" fmla="+- 0 23957 16748"/>
                <a:gd name="T83" fmla="*/ 23957 h 14120"/>
                <a:gd name="T84" fmla="+- 0 8324 1030"/>
                <a:gd name="T85" fmla="*/ T84 w 12426"/>
                <a:gd name="T86" fmla="+- 0 20601 16748"/>
                <a:gd name="T87" fmla="*/ 20601 h 14120"/>
                <a:gd name="T88" fmla="+- 0 8623 1030"/>
                <a:gd name="T89" fmla="*/ T88 w 12426"/>
                <a:gd name="T90" fmla="+- 0 19614 16748"/>
                <a:gd name="T91" fmla="*/ 19614 h 14120"/>
                <a:gd name="T92" fmla="+- 0 8847 1030"/>
                <a:gd name="T93" fmla="*/ T92 w 12426"/>
                <a:gd name="T94" fmla="+- 0 19290 16748"/>
                <a:gd name="T95" fmla="*/ 19290 h 14120"/>
                <a:gd name="T96" fmla="+- 0 9145 1030"/>
                <a:gd name="T97" fmla="*/ T96 w 12426"/>
                <a:gd name="T98" fmla="+- 0 19035 16748"/>
                <a:gd name="T99" fmla="*/ 19035 h 14120"/>
                <a:gd name="T100" fmla="+- 0 9504 1030"/>
                <a:gd name="T101" fmla="*/ T100 w 12426"/>
                <a:gd name="T102" fmla="+- 0 18863 16748"/>
                <a:gd name="T103" fmla="*/ 18863 h 14120"/>
                <a:gd name="T104" fmla="+- 0 8130 1030"/>
                <a:gd name="T105" fmla="*/ T104 w 12426"/>
                <a:gd name="T106" fmla="+- 0 18025 16748"/>
                <a:gd name="T107" fmla="*/ 18025 h 14120"/>
                <a:gd name="T108" fmla="+- 0 7812 1030"/>
                <a:gd name="T109" fmla="*/ T108 w 12426"/>
                <a:gd name="T110" fmla="+- 0 18256 16748"/>
                <a:gd name="T111" fmla="*/ 18256 h 14120"/>
                <a:gd name="T112" fmla="+- 0 7297 1030"/>
                <a:gd name="T113" fmla="*/ T112 w 12426"/>
                <a:gd name="T114" fmla="+- 0 19923 16748"/>
                <a:gd name="T115" fmla="*/ 19923 h 14120"/>
                <a:gd name="T116" fmla="+- 0 2744 1030"/>
                <a:gd name="T117" fmla="*/ T116 w 12426"/>
                <a:gd name="T118" fmla="+- 0 21466 16748"/>
                <a:gd name="T119" fmla="*/ 21466 h 14120"/>
                <a:gd name="T120" fmla="+- 0 2426 1030"/>
                <a:gd name="T121" fmla="*/ T120 w 12426"/>
                <a:gd name="T122" fmla="+- 0 21697 16748"/>
                <a:gd name="T123" fmla="*/ 21697 h 14120"/>
                <a:gd name="T124" fmla="+- 0 1911 1030"/>
                <a:gd name="T125" fmla="*/ T124 w 12426"/>
                <a:gd name="T126" fmla="+- 0 23364 16748"/>
                <a:gd name="T127" fmla="*/ 23364 h 14120"/>
                <a:gd name="T128" fmla="+- 0 1038 1030"/>
                <a:gd name="T129" fmla="*/ T128 w 12426"/>
                <a:gd name="T130" fmla="+- 0 26875 16748"/>
                <a:gd name="T131" fmla="*/ 26875 h 14120"/>
                <a:gd name="T132" fmla="+- 0 1111 1030"/>
                <a:gd name="T133" fmla="*/ T132 w 12426"/>
                <a:gd name="T134" fmla="+- 0 27100 16748"/>
                <a:gd name="T135" fmla="*/ 27100 h 14120"/>
                <a:gd name="T136" fmla="+- 0 3753 1030"/>
                <a:gd name="T137" fmla="*/ T136 w 12426"/>
                <a:gd name="T138" fmla="+- 0 28144 16748"/>
                <a:gd name="T139" fmla="*/ 28144 h 14120"/>
                <a:gd name="T140" fmla="+- 0 2661 1030"/>
                <a:gd name="T141" fmla="*/ T140 w 12426"/>
                <a:gd name="T142" fmla="+- 0 27004 16748"/>
                <a:gd name="T143" fmla="*/ 27004 h 14120"/>
                <a:gd name="T144" fmla="+- 0 2492 1030"/>
                <a:gd name="T145" fmla="*/ T144 w 12426"/>
                <a:gd name="T146" fmla="+- 0 26649 16748"/>
                <a:gd name="T147" fmla="*/ 26649 h 14120"/>
                <a:gd name="T148" fmla="+- 0 2437 1030"/>
                <a:gd name="T149" fmla="*/ T148 w 12426"/>
                <a:gd name="T150" fmla="+- 0 26419 16748"/>
                <a:gd name="T151" fmla="*/ 26419 h 14120"/>
                <a:gd name="T152" fmla="+- 0 2426 1030"/>
                <a:gd name="T153" fmla="*/ T152 w 12426"/>
                <a:gd name="T154" fmla="+- 0 26024 16748"/>
                <a:gd name="T155" fmla="*/ 26024 h 14120"/>
                <a:gd name="T156" fmla="+- 0 3122 1030"/>
                <a:gd name="T157" fmla="*/ T156 w 12426"/>
                <a:gd name="T158" fmla="+- 0 23355 16748"/>
                <a:gd name="T159" fmla="*/ 23355 h 14120"/>
                <a:gd name="T160" fmla="+- 0 3275 1030"/>
                <a:gd name="T161" fmla="*/ T160 w 12426"/>
                <a:gd name="T162" fmla="+- 0 22986 16748"/>
                <a:gd name="T163" fmla="*/ 22986 h 14120"/>
                <a:gd name="T164" fmla="+- 0 3515 1030"/>
                <a:gd name="T165" fmla="*/ T164 w 12426"/>
                <a:gd name="T166" fmla="+- 0 22674 16748"/>
                <a:gd name="T167" fmla="*/ 22674 h 14120"/>
                <a:gd name="T168" fmla="+- 0 3826 1030"/>
                <a:gd name="T169" fmla="*/ T168 w 12426"/>
                <a:gd name="T170" fmla="+- 0 22435 16748"/>
                <a:gd name="T171" fmla="*/ 22435 h 14120"/>
                <a:gd name="T172" fmla="+- 0 4196 1030"/>
                <a:gd name="T173" fmla="*/ T172 w 12426"/>
                <a:gd name="T174" fmla="+- 0 22281 16748"/>
                <a:gd name="T175" fmla="*/ 22281 h 14120"/>
                <a:gd name="T176" fmla="+- 0 6785 1030"/>
                <a:gd name="T177" fmla="*/ T176 w 12426"/>
                <a:gd name="T178" fmla="+- 0 21596 16748"/>
                <a:gd name="T179" fmla="*/ 21596 h 14120"/>
                <a:gd name="T180" fmla="+- 0 6416 1030"/>
                <a:gd name="T181" fmla="*/ T180 w 12426"/>
                <a:gd name="T182" fmla="+- 0 23355 16748"/>
                <a:gd name="T183" fmla="*/ 23355 h 14120"/>
                <a:gd name="T184" fmla="+- 0 6537 1030"/>
                <a:gd name="T185" fmla="*/ T184 w 12426"/>
                <a:gd name="T186" fmla="+- 0 23728 16748"/>
                <a:gd name="T187" fmla="*/ 23728 h 14120"/>
                <a:gd name="T188" fmla="+- 0 9616 1030"/>
                <a:gd name="T189" fmla="*/ T188 w 12426"/>
                <a:gd name="T190" fmla="+- 0 27702 16748"/>
                <a:gd name="T191" fmla="*/ 27702 h 14120"/>
                <a:gd name="T192" fmla="+- 0 9463 1030"/>
                <a:gd name="T193" fmla="*/ T192 w 12426"/>
                <a:gd name="T194" fmla="+- 0 28071 16748"/>
                <a:gd name="T195" fmla="*/ 28071 h 14120"/>
                <a:gd name="T196" fmla="+- 0 9223 1030"/>
                <a:gd name="T197" fmla="*/ T196 w 12426"/>
                <a:gd name="T198" fmla="+- 0 28383 16748"/>
                <a:gd name="T199" fmla="*/ 28383 h 14120"/>
                <a:gd name="T200" fmla="+- 0 8912 1030"/>
                <a:gd name="T201" fmla="*/ T200 w 12426"/>
                <a:gd name="T202" fmla="+- 0 28622 16748"/>
                <a:gd name="T203" fmla="*/ 28622 h 14120"/>
                <a:gd name="T204" fmla="+- 0 8542 1030"/>
                <a:gd name="T205" fmla="*/ T204 w 12426"/>
                <a:gd name="T206" fmla="+- 0 28776 16748"/>
                <a:gd name="T207" fmla="*/ 28776 h 14120"/>
                <a:gd name="T208" fmla="+- 0 10068 1030"/>
                <a:gd name="T209" fmla="*/ T208 w 12426"/>
                <a:gd name="T210" fmla="+- 0 29558 16748"/>
                <a:gd name="T211" fmla="*/ 29558 h 14120"/>
                <a:gd name="T212" fmla="+- 0 10359 1030"/>
                <a:gd name="T213" fmla="*/ T212 w 12426"/>
                <a:gd name="T214" fmla="+- 0 29296 16748"/>
                <a:gd name="T215" fmla="*/ 29296 h 14120"/>
                <a:gd name="T216" fmla="+- 0 10827 1030"/>
                <a:gd name="T217" fmla="*/ T216 w 12426"/>
                <a:gd name="T218" fmla="+- 0 27693 16748"/>
                <a:gd name="T219" fmla="*/ 27693 h 14120"/>
                <a:gd name="T220" fmla="+- 0 13412 1030"/>
                <a:gd name="T221" fmla="*/ T220 w 12426"/>
                <a:gd name="T222" fmla="+- 0 26038 16748"/>
                <a:gd name="T223" fmla="*/ 26038 h 14120"/>
                <a:gd name="T224" fmla="+- 0 13327 1030"/>
                <a:gd name="T225" fmla="*/ T224 w 12426"/>
                <a:gd name="T226" fmla="+- 0 16830 16748"/>
                <a:gd name="T227" fmla="*/ 16830 h 14120"/>
                <a:gd name="T228" fmla="+- 0 12944 1030"/>
                <a:gd name="T229" fmla="*/ T228 w 12426"/>
                <a:gd name="T230" fmla="+- 0 16748 16748"/>
                <a:gd name="T231" fmla="*/ 16748 h 14120"/>
                <a:gd name="T232" fmla="+- 0 12014 1030"/>
                <a:gd name="T233" fmla="*/ T232 w 12426"/>
                <a:gd name="T234" fmla="+- 0 18188 16748"/>
                <a:gd name="T235" fmla="*/ 18188 h 14120"/>
                <a:gd name="T236" fmla="+- 0 12410 1030"/>
                <a:gd name="T237" fmla="*/ T236 w 12426"/>
                <a:gd name="T238" fmla="+- 0 18136 16748"/>
                <a:gd name="T239" fmla="*/ 18136 h 14120"/>
                <a:gd name="T240" fmla="+- 0 12800 1030"/>
                <a:gd name="T241" fmla="*/ T240 w 12426"/>
                <a:gd name="T242" fmla="+- 0 18188 16748"/>
                <a:gd name="T243" fmla="*/ 18188 h 14120"/>
                <a:gd name="T244" fmla="+- 0 13164 1030"/>
                <a:gd name="T245" fmla="*/ T244 w 12426"/>
                <a:gd name="T246" fmla="+- 0 18338 16748"/>
                <a:gd name="T247" fmla="*/ 18338 h 14120"/>
                <a:gd name="T248" fmla="+- 0 13456 1030"/>
                <a:gd name="T249" fmla="*/ T248 w 12426"/>
                <a:gd name="T250" fmla="+- 0 18557 16748"/>
                <a:gd name="T251" fmla="*/ 18557 h 1412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  <a:cxn ang="0">
                  <a:pos x="T217" y="T219"/>
                </a:cxn>
                <a:cxn ang="0">
                  <a:pos x="T221" y="T223"/>
                </a:cxn>
                <a:cxn ang="0">
                  <a:pos x="T225" y="T227"/>
                </a:cxn>
                <a:cxn ang="0">
                  <a:pos x="T229" y="T231"/>
                </a:cxn>
                <a:cxn ang="0">
                  <a:pos x="T233" y="T235"/>
                </a:cxn>
                <a:cxn ang="0">
                  <a:pos x="T237" y="T239"/>
                </a:cxn>
                <a:cxn ang="0">
                  <a:pos x="T241" y="T243"/>
                </a:cxn>
                <a:cxn ang="0">
                  <a:pos x="T245" y="T247"/>
                </a:cxn>
                <a:cxn ang="0">
                  <a:pos x="T249" y="T251"/>
                </a:cxn>
              </a:cxnLst>
              <a:rect l="0" t="0" r="r" b="b"/>
              <a:pathLst>
                <a:path w="12426" h="14120">
                  <a:moveTo>
                    <a:pt x="7503" y="13239"/>
                  </a:moveTo>
                  <a:lnTo>
                    <a:pt x="6550" y="12286"/>
                  </a:lnTo>
                  <a:lnTo>
                    <a:pt x="5081" y="12679"/>
                  </a:lnTo>
                  <a:lnTo>
                    <a:pt x="5002" y="12698"/>
                  </a:lnTo>
                  <a:lnTo>
                    <a:pt x="4923" y="12713"/>
                  </a:lnTo>
                  <a:lnTo>
                    <a:pt x="4843" y="12723"/>
                  </a:lnTo>
                  <a:lnTo>
                    <a:pt x="4764" y="12729"/>
                  </a:lnTo>
                  <a:lnTo>
                    <a:pt x="4684" y="12731"/>
                  </a:lnTo>
                  <a:lnTo>
                    <a:pt x="4605" y="12729"/>
                  </a:lnTo>
                  <a:lnTo>
                    <a:pt x="4526" y="12723"/>
                  </a:lnTo>
                  <a:lnTo>
                    <a:pt x="4448" y="12712"/>
                  </a:lnTo>
                  <a:lnTo>
                    <a:pt x="4371" y="12698"/>
                  </a:lnTo>
                  <a:lnTo>
                    <a:pt x="4294" y="12679"/>
                  </a:lnTo>
                  <a:lnTo>
                    <a:pt x="4219" y="12657"/>
                  </a:lnTo>
                  <a:lnTo>
                    <a:pt x="4145" y="12631"/>
                  </a:lnTo>
                  <a:lnTo>
                    <a:pt x="4072" y="12601"/>
                  </a:lnTo>
                  <a:lnTo>
                    <a:pt x="4000" y="12567"/>
                  </a:lnTo>
                  <a:lnTo>
                    <a:pt x="3931" y="12529"/>
                  </a:lnTo>
                  <a:lnTo>
                    <a:pt x="3863" y="12488"/>
                  </a:lnTo>
                  <a:lnTo>
                    <a:pt x="3797" y="12443"/>
                  </a:lnTo>
                  <a:lnTo>
                    <a:pt x="3734" y="12394"/>
                  </a:lnTo>
                  <a:lnTo>
                    <a:pt x="3672" y="12342"/>
                  </a:lnTo>
                  <a:lnTo>
                    <a:pt x="3613" y="12286"/>
                  </a:lnTo>
                  <a:lnTo>
                    <a:pt x="2723" y="11396"/>
                  </a:lnTo>
                  <a:lnTo>
                    <a:pt x="1898" y="12222"/>
                  </a:lnTo>
                  <a:lnTo>
                    <a:pt x="3573" y="13897"/>
                  </a:lnTo>
                  <a:lnTo>
                    <a:pt x="3634" y="13951"/>
                  </a:lnTo>
                  <a:lnTo>
                    <a:pt x="3699" y="13998"/>
                  </a:lnTo>
                  <a:lnTo>
                    <a:pt x="3768" y="14038"/>
                  </a:lnTo>
                  <a:lnTo>
                    <a:pt x="3840" y="14070"/>
                  </a:lnTo>
                  <a:lnTo>
                    <a:pt x="3915" y="14095"/>
                  </a:lnTo>
                  <a:lnTo>
                    <a:pt x="3992" y="14111"/>
                  </a:lnTo>
                  <a:lnTo>
                    <a:pt x="4071" y="14119"/>
                  </a:lnTo>
                  <a:lnTo>
                    <a:pt x="4151" y="14120"/>
                  </a:lnTo>
                  <a:lnTo>
                    <a:pt x="4231" y="14111"/>
                  </a:lnTo>
                  <a:lnTo>
                    <a:pt x="4310" y="14095"/>
                  </a:lnTo>
                  <a:lnTo>
                    <a:pt x="7503" y="13239"/>
                  </a:lnTo>
                  <a:close/>
                  <a:moveTo>
                    <a:pt x="12426" y="8713"/>
                  </a:moveTo>
                  <a:lnTo>
                    <a:pt x="11936" y="8844"/>
                  </a:lnTo>
                  <a:lnTo>
                    <a:pt x="10467" y="9238"/>
                  </a:lnTo>
                  <a:lnTo>
                    <a:pt x="10388" y="9257"/>
                  </a:lnTo>
                  <a:lnTo>
                    <a:pt x="10309" y="9272"/>
                  </a:lnTo>
                  <a:lnTo>
                    <a:pt x="10243" y="9280"/>
                  </a:lnTo>
                  <a:lnTo>
                    <a:pt x="10653" y="7751"/>
                  </a:lnTo>
                  <a:lnTo>
                    <a:pt x="10670" y="7672"/>
                  </a:lnTo>
                  <a:lnTo>
                    <a:pt x="10678" y="7592"/>
                  </a:lnTo>
                  <a:lnTo>
                    <a:pt x="10678" y="7513"/>
                  </a:lnTo>
                  <a:lnTo>
                    <a:pt x="10670" y="7434"/>
                  </a:lnTo>
                  <a:lnTo>
                    <a:pt x="10653" y="7357"/>
                  </a:lnTo>
                  <a:lnTo>
                    <a:pt x="9238" y="7736"/>
                  </a:lnTo>
                  <a:lnTo>
                    <a:pt x="9256" y="7812"/>
                  </a:lnTo>
                  <a:lnTo>
                    <a:pt x="9271" y="7890"/>
                  </a:lnTo>
                  <a:lnTo>
                    <a:pt x="9281" y="7968"/>
                  </a:lnTo>
                  <a:lnTo>
                    <a:pt x="9287" y="8047"/>
                  </a:lnTo>
                  <a:lnTo>
                    <a:pt x="9290" y="8126"/>
                  </a:lnTo>
                  <a:lnTo>
                    <a:pt x="9288" y="8205"/>
                  </a:lnTo>
                  <a:lnTo>
                    <a:pt x="9282" y="8285"/>
                  </a:lnTo>
                  <a:lnTo>
                    <a:pt x="9271" y="8364"/>
                  </a:lnTo>
                  <a:lnTo>
                    <a:pt x="9257" y="8443"/>
                  </a:lnTo>
                  <a:lnTo>
                    <a:pt x="9238" y="8522"/>
                  </a:lnTo>
                  <a:lnTo>
                    <a:pt x="9122" y="8955"/>
                  </a:lnTo>
                  <a:lnTo>
                    <a:pt x="9120" y="8953"/>
                  </a:lnTo>
                  <a:lnTo>
                    <a:pt x="9059" y="8901"/>
                  </a:lnTo>
                  <a:lnTo>
                    <a:pt x="9000" y="8845"/>
                  </a:lnTo>
                  <a:lnTo>
                    <a:pt x="8110" y="7955"/>
                  </a:lnTo>
                  <a:lnTo>
                    <a:pt x="7219" y="7065"/>
                  </a:lnTo>
                  <a:lnTo>
                    <a:pt x="7164" y="7006"/>
                  </a:lnTo>
                  <a:lnTo>
                    <a:pt x="7111" y="6944"/>
                  </a:lnTo>
                  <a:lnTo>
                    <a:pt x="7063" y="6881"/>
                  </a:lnTo>
                  <a:lnTo>
                    <a:pt x="7018" y="6815"/>
                  </a:lnTo>
                  <a:lnTo>
                    <a:pt x="6976" y="6747"/>
                  </a:lnTo>
                  <a:lnTo>
                    <a:pt x="6939" y="6678"/>
                  </a:lnTo>
                  <a:lnTo>
                    <a:pt x="6905" y="6606"/>
                  </a:lnTo>
                  <a:lnTo>
                    <a:pt x="6875" y="6534"/>
                  </a:lnTo>
                  <a:lnTo>
                    <a:pt x="6849" y="6459"/>
                  </a:lnTo>
                  <a:lnTo>
                    <a:pt x="6826" y="6384"/>
                  </a:lnTo>
                  <a:lnTo>
                    <a:pt x="6808" y="6307"/>
                  </a:lnTo>
                  <a:lnTo>
                    <a:pt x="6794" y="6230"/>
                  </a:lnTo>
                  <a:lnTo>
                    <a:pt x="6783" y="6152"/>
                  </a:lnTo>
                  <a:lnTo>
                    <a:pt x="6777" y="6073"/>
                  </a:lnTo>
                  <a:lnTo>
                    <a:pt x="6775" y="5994"/>
                  </a:lnTo>
                  <a:lnTo>
                    <a:pt x="6777" y="5915"/>
                  </a:lnTo>
                  <a:lnTo>
                    <a:pt x="6783" y="5835"/>
                  </a:lnTo>
                  <a:lnTo>
                    <a:pt x="6793" y="5756"/>
                  </a:lnTo>
                  <a:lnTo>
                    <a:pt x="6808" y="5676"/>
                  </a:lnTo>
                  <a:lnTo>
                    <a:pt x="6826" y="5597"/>
                  </a:lnTo>
                  <a:lnTo>
                    <a:pt x="6942" y="5165"/>
                  </a:lnTo>
                  <a:lnTo>
                    <a:pt x="6944" y="5167"/>
                  </a:lnTo>
                  <a:lnTo>
                    <a:pt x="7006" y="5219"/>
                  </a:lnTo>
                  <a:lnTo>
                    <a:pt x="7065" y="5275"/>
                  </a:lnTo>
                  <a:lnTo>
                    <a:pt x="7955" y="6165"/>
                  </a:lnTo>
                  <a:lnTo>
                    <a:pt x="8845" y="7055"/>
                  </a:lnTo>
                  <a:lnTo>
                    <a:pt x="8901" y="7114"/>
                  </a:lnTo>
                  <a:lnTo>
                    <a:pt x="8953" y="7175"/>
                  </a:lnTo>
                  <a:lnTo>
                    <a:pt x="9002" y="7239"/>
                  </a:lnTo>
                  <a:lnTo>
                    <a:pt x="9047" y="7305"/>
                  </a:lnTo>
                  <a:lnTo>
                    <a:pt x="9088" y="7372"/>
                  </a:lnTo>
                  <a:lnTo>
                    <a:pt x="9125" y="7442"/>
                  </a:lnTo>
                  <a:lnTo>
                    <a:pt x="9159" y="7513"/>
                  </a:lnTo>
                  <a:lnTo>
                    <a:pt x="9189" y="7586"/>
                  </a:lnTo>
                  <a:lnTo>
                    <a:pt x="9215" y="7660"/>
                  </a:lnTo>
                  <a:lnTo>
                    <a:pt x="9238" y="7736"/>
                  </a:lnTo>
                  <a:lnTo>
                    <a:pt x="10653" y="7357"/>
                  </a:lnTo>
                  <a:lnTo>
                    <a:pt x="10629" y="7281"/>
                  </a:lnTo>
                  <a:lnTo>
                    <a:pt x="10597" y="7209"/>
                  </a:lnTo>
                  <a:lnTo>
                    <a:pt x="10557" y="7140"/>
                  </a:lnTo>
                  <a:lnTo>
                    <a:pt x="10510" y="7075"/>
                  </a:lnTo>
                  <a:lnTo>
                    <a:pt x="10456" y="7015"/>
                  </a:lnTo>
                  <a:lnTo>
                    <a:pt x="8780" y="5339"/>
                  </a:lnTo>
                  <a:lnTo>
                    <a:pt x="7294" y="3853"/>
                  </a:lnTo>
                  <a:lnTo>
                    <a:pt x="7478" y="3166"/>
                  </a:lnTo>
                  <a:lnTo>
                    <a:pt x="7501" y="3088"/>
                  </a:lnTo>
                  <a:lnTo>
                    <a:pt x="7528" y="3012"/>
                  </a:lnTo>
                  <a:lnTo>
                    <a:pt x="7559" y="2938"/>
                  </a:lnTo>
                  <a:lnTo>
                    <a:pt x="7593" y="2866"/>
                  </a:lnTo>
                  <a:lnTo>
                    <a:pt x="7631" y="2797"/>
                  </a:lnTo>
                  <a:lnTo>
                    <a:pt x="7673" y="2729"/>
                  </a:lnTo>
                  <a:lnTo>
                    <a:pt x="7718" y="2664"/>
                  </a:lnTo>
                  <a:lnTo>
                    <a:pt x="7766" y="2602"/>
                  </a:lnTo>
                  <a:lnTo>
                    <a:pt x="7817" y="2542"/>
                  </a:lnTo>
                  <a:lnTo>
                    <a:pt x="7871" y="2485"/>
                  </a:lnTo>
                  <a:lnTo>
                    <a:pt x="7928" y="2431"/>
                  </a:lnTo>
                  <a:lnTo>
                    <a:pt x="7988" y="2380"/>
                  </a:lnTo>
                  <a:lnTo>
                    <a:pt x="8050" y="2332"/>
                  </a:lnTo>
                  <a:lnTo>
                    <a:pt x="8115" y="2287"/>
                  </a:lnTo>
                  <a:lnTo>
                    <a:pt x="8183" y="2245"/>
                  </a:lnTo>
                  <a:lnTo>
                    <a:pt x="8252" y="2207"/>
                  </a:lnTo>
                  <a:lnTo>
                    <a:pt x="8324" y="2173"/>
                  </a:lnTo>
                  <a:lnTo>
                    <a:pt x="8398" y="2142"/>
                  </a:lnTo>
                  <a:lnTo>
                    <a:pt x="8474" y="2115"/>
                  </a:lnTo>
                  <a:lnTo>
                    <a:pt x="8552" y="2092"/>
                  </a:lnTo>
                  <a:lnTo>
                    <a:pt x="9514" y="1834"/>
                  </a:lnTo>
                  <a:lnTo>
                    <a:pt x="8561" y="881"/>
                  </a:lnTo>
                  <a:lnTo>
                    <a:pt x="7177" y="1252"/>
                  </a:lnTo>
                  <a:lnTo>
                    <a:pt x="7100" y="1277"/>
                  </a:lnTo>
                  <a:lnTo>
                    <a:pt x="7027" y="1309"/>
                  </a:lnTo>
                  <a:lnTo>
                    <a:pt x="6958" y="1349"/>
                  </a:lnTo>
                  <a:lnTo>
                    <a:pt x="6894" y="1396"/>
                  </a:lnTo>
                  <a:lnTo>
                    <a:pt x="6835" y="1449"/>
                  </a:lnTo>
                  <a:lnTo>
                    <a:pt x="6782" y="1508"/>
                  </a:lnTo>
                  <a:lnTo>
                    <a:pt x="6736" y="1572"/>
                  </a:lnTo>
                  <a:lnTo>
                    <a:pt x="6696" y="1640"/>
                  </a:lnTo>
                  <a:lnTo>
                    <a:pt x="6663" y="1714"/>
                  </a:lnTo>
                  <a:lnTo>
                    <a:pt x="6638" y="1791"/>
                  </a:lnTo>
                  <a:lnTo>
                    <a:pt x="6267" y="3175"/>
                  </a:lnTo>
                  <a:lnTo>
                    <a:pt x="6175" y="3518"/>
                  </a:lnTo>
                  <a:lnTo>
                    <a:pt x="3175" y="4322"/>
                  </a:lnTo>
                  <a:lnTo>
                    <a:pt x="1791" y="4693"/>
                  </a:lnTo>
                  <a:lnTo>
                    <a:pt x="1714" y="4718"/>
                  </a:lnTo>
                  <a:lnTo>
                    <a:pt x="1640" y="4751"/>
                  </a:lnTo>
                  <a:lnTo>
                    <a:pt x="1571" y="4791"/>
                  </a:lnTo>
                  <a:lnTo>
                    <a:pt x="1507" y="4837"/>
                  </a:lnTo>
                  <a:lnTo>
                    <a:pt x="1449" y="4890"/>
                  </a:lnTo>
                  <a:lnTo>
                    <a:pt x="1396" y="4949"/>
                  </a:lnTo>
                  <a:lnTo>
                    <a:pt x="1349" y="5013"/>
                  </a:lnTo>
                  <a:lnTo>
                    <a:pt x="1309" y="5082"/>
                  </a:lnTo>
                  <a:lnTo>
                    <a:pt x="1277" y="5155"/>
                  </a:lnTo>
                  <a:lnTo>
                    <a:pt x="1251" y="5232"/>
                  </a:lnTo>
                  <a:lnTo>
                    <a:pt x="881" y="6616"/>
                  </a:lnTo>
                  <a:lnTo>
                    <a:pt x="25" y="9810"/>
                  </a:lnTo>
                  <a:lnTo>
                    <a:pt x="8" y="9889"/>
                  </a:lnTo>
                  <a:lnTo>
                    <a:pt x="0" y="9969"/>
                  </a:lnTo>
                  <a:lnTo>
                    <a:pt x="0" y="10048"/>
                  </a:lnTo>
                  <a:lnTo>
                    <a:pt x="8" y="10127"/>
                  </a:lnTo>
                  <a:lnTo>
                    <a:pt x="25" y="10204"/>
                  </a:lnTo>
                  <a:lnTo>
                    <a:pt x="1141" y="9905"/>
                  </a:lnTo>
                  <a:lnTo>
                    <a:pt x="25" y="10204"/>
                  </a:lnTo>
                  <a:lnTo>
                    <a:pt x="49" y="10280"/>
                  </a:lnTo>
                  <a:lnTo>
                    <a:pt x="81" y="10352"/>
                  </a:lnTo>
                  <a:lnTo>
                    <a:pt x="121" y="10421"/>
                  </a:lnTo>
                  <a:lnTo>
                    <a:pt x="168" y="10486"/>
                  </a:lnTo>
                  <a:lnTo>
                    <a:pt x="222" y="10546"/>
                  </a:lnTo>
                  <a:lnTo>
                    <a:pt x="1898" y="12222"/>
                  </a:lnTo>
                  <a:lnTo>
                    <a:pt x="2723" y="11396"/>
                  </a:lnTo>
                  <a:lnTo>
                    <a:pt x="1833" y="10506"/>
                  </a:lnTo>
                  <a:lnTo>
                    <a:pt x="1777" y="10447"/>
                  </a:lnTo>
                  <a:lnTo>
                    <a:pt x="1725" y="10386"/>
                  </a:lnTo>
                  <a:lnTo>
                    <a:pt x="1676" y="10322"/>
                  </a:lnTo>
                  <a:lnTo>
                    <a:pt x="1631" y="10256"/>
                  </a:lnTo>
                  <a:lnTo>
                    <a:pt x="1590" y="10189"/>
                  </a:lnTo>
                  <a:lnTo>
                    <a:pt x="1553" y="10119"/>
                  </a:lnTo>
                  <a:lnTo>
                    <a:pt x="1519" y="10048"/>
                  </a:lnTo>
                  <a:lnTo>
                    <a:pt x="1489" y="9975"/>
                  </a:lnTo>
                  <a:lnTo>
                    <a:pt x="1462" y="9901"/>
                  </a:lnTo>
                  <a:lnTo>
                    <a:pt x="1440" y="9825"/>
                  </a:lnTo>
                  <a:lnTo>
                    <a:pt x="1422" y="9749"/>
                  </a:lnTo>
                  <a:lnTo>
                    <a:pt x="1407" y="9671"/>
                  </a:lnTo>
                  <a:lnTo>
                    <a:pt x="1397" y="9593"/>
                  </a:lnTo>
                  <a:lnTo>
                    <a:pt x="1391" y="9514"/>
                  </a:lnTo>
                  <a:lnTo>
                    <a:pt x="1388" y="9435"/>
                  </a:lnTo>
                  <a:lnTo>
                    <a:pt x="1390" y="9356"/>
                  </a:lnTo>
                  <a:lnTo>
                    <a:pt x="1396" y="9276"/>
                  </a:lnTo>
                  <a:lnTo>
                    <a:pt x="1407" y="9197"/>
                  </a:lnTo>
                  <a:lnTo>
                    <a:pt x="1421" y="9118"/>
                  </a:lnTo>
                  <a:lnTo>
                    <a:pt x="1440" y="9039"/>
                  </a:lnTo>
                  <a:lnTo>
                    <a:pt x="1834" y="7570"/>
                  </a:lnTo>
                  <a:lnTo>
                    <a:pt x="2092" y="6607"/>
                  </a:lnTo>
                  <a:lnTo>
                    <a:pt x="2115" y="6529"/>
                  </a:lnTo>
                  <a:lnTo>
                    <a:pt x="2142" y="6454"/>
                  </a:lnTo>
                  <a:lnTo>
                    <a:pt x="2173" y="6380"/>
                  </a:lnTo>
                  <a:lnTo>
                    <a:pt x="2207" y="6308"/>
                  </a:lnTo>
                  <a:lnTo>
                    <a:pt x="2245" y="6238"/>
                  </a:lnTo>
                  <a:lnTo>
                    <a:pt x="2287" y="6171"/>
                  </a:lnTo>
                  <a:lnTo>
                    <a:pt x="2331" y="6106"/>
                  </a:lnTo>
                  <a:lnTo>
                    <a:pt x="2379" y="6043"/>
                  </a:lnTo>
                  <a:lnTo>
                    <a:pt x="2431" y="5983"/>
                  </a:lnTo>
                  <a:lnTo>
                    <a:pt x="2485" y="5926"/>
                  </a:lnTo>
                  <a:lnTo>
                    <a:pt x="2542" y="5872"/>
                  </a:lnTo>
                  <a:lnTo>
                    <a:pt x="2602" y="5821"/>
                  </a:lnTo>
                  <a:lnTo>
                    <a:pt x="2664" y="5773"/>
                  </a:lnTo>
                  <a:lnTo>
                    <a:pt x="2729" y="5728"/>
                  </a:lnTo>
                  <a:lnTo>
                    <a:pt x="2796" y="5687"/>
                  </a:lnTo>
                  <a:lnTo>
                    <a:pt x="2866" y="5649"/>
                  </a:lnTo>
                  <a:lnTo>
                    <a:pt x="2938" y="5614"/>
                  </a:lnTo>
                  <a:lnTo>
                    <a:pt x="3012" y="5583"/>
                  </a:lnTo>
                  <a:lnTo>
                    <a:pt x="3088" y="5556"/>
                  </a:lnTo>
                  <a:lnTo>
                    <a:pt x="3166" y="5533"/>
                  </a:lnTo>
                  <a:lnTo>
                    <a:pt x="4128" y="5275"/>
                  </a:lnTo>
                  <a:lnTo>
                    <a:pt x="5597" y="4881"/>
                  </a:lnTo>
                  <a:lnTo>
                    <a:pt x="5676" y="4863"/>
                  </a:lnTo>
                  <a:lnTo>
                    <a:pt x="5755" y="4848"/>
                  </a:lnTo>
                  <a:lnTo>
                    <a:pt x="5821" y="4840"/>
                  </a:lnTo>
                  <a:lnTo>
                    <a:pt x="5411" y="6368"/>
                  </a:lnTo>
                  <a:lnTo>
                    <a:pt x="5394" y="6448"/>
                  </a:lnTo>
                  <a:lnTo>
                    <a:pt x="5386" y="6527"/>
                  </a:lnTo>
                  <a:lnTo>
                    <a:pt x="5386" y="6607"/>
                  </a:lnTo>
                  <a:lnTo>
                    <a:pt x="5395" y="6686"/>
                  </a:lnTo>
                  <a:lnTo>
                    <a:pt x="5411" y="6763"/>
                  </a:lnTo>
                  <a:lnTo>
                    <a:pt x="5436" y="6838"/>
                  </a:lnTo>
                  <a:lnTo>
                    <a:pt x="5468" y="6911"/>
                  </a:lnTo>
                  <a:lnTo>
                    <a:pt x="5507" y="6980"/>
                  </a:lnTo>
                  <a:lnTo>
                    <a:pt x="5554" y="7045"/>
                  </a:lnTo>
                  <a:lnTo>
                    <a:pt x="5609" y="7105"/>
                  </a:lnTo>
                  <a:lnTo>
                    <a:pt x="7284" y="8780"/>
                  </a:lnTo>
                  <a:lnTo>
                    <a:pt x="8770" y="10267"/>
                  </a:lnTo>
                  <a:lnTo>
                    <a:pt x="8586" y="10954"/>
                  </a:lnTo>
                  <a:lnTo>
                    <a:pt x="8563" y="11032"/>
                  </a:lnTo>
                  <a:lnTo>
                    <a:pt x="8536" y="11107"/>
                  </a:lnTo>
                  <a:lnTo>
                    <a:pt x="8506" y="11181"/>
                  </a:lnTo>
                  <a:lnTo>
                    <a:pt x="8471" y="11253"/>
                  </a:lnTo>
                  <a:lnTo>
                    <a:pt x="8433" y="11323"/>
                  </a:lnTo>
                  <a:lnTo>
                    <a:pt x="8391" y="11390"/>
                  </a:lnTo>
                  <a:lnTo>
                    <a:pt x="8347" y="11455"/>
                  </a:lnTo>
                  <a:lnTo>
                    <a:pt x="8299" y="11518"/>
                  </a:lnTo>
                  <a:lnTo>
                    <a:pt x="8247" y="11578"/>
                  </a:lnTo>
                  <a:lnTo>
                    <a:pt x="8193" y="11635"/>
                  </a:lnTo>
                  <a:lnTo>
                    <a:pt x="8136" y="11689"/>
                  </a:lnTo>
                  <a:lnTo>
                    <a:pt x="8076" y="11740"/>
                  </a:lnTo>
                  <a:lnTo>
                    <a:pt x="8014" y="11788"/>
                  </a:lnTo>
                  <a:lnTo>
                    <a:pt x="7949" y="11833"/>
                  </a:lnTo>
                  <a:lnTo>
                    <a:pt x="7882" y="11874"/>
                  </a:lnTo>
                  <a:lnTo>
                    <a:pt x="7812" y="11912"/>
                  </a:lnTo>
                  <a:lnTo>
                    <a:pt x="7740" y="11947"/>
                  </a:lnTo>
                  <a:lnTo>
                    <a:pt x="7666" y="11978"/>
                  </a:lnTo>
                  <a:lnTo>
                    <a:pt x="7590" y="12005"/>
                  </a:lnTo>
                  <a:lnTo>
                    <a:pt x="7512" y="12028"/>
                  </a:lnTo>
                  <a:lnTo>
                    <a:pt x="6550" y="12286"/>
                  </a:lnTo>
                  <a:lnTo>
                    <a:pt x="7503" y="13239"/>
                  </a:lnTo>
                  <a:lnTo>
                    <a:pt x="8887" y="12868"/>
                  </a:lnTo>
                  <a:lnTo>
                    <a:pt x="8964" y="12843"/>
                  </a:lnTo>
                  <a:lnTo>
                    <a:pt x="9038" y="12810"/>
                  </a:lnTo>
                  <a:lnTo>
                    <a:pt x="9107" y="12770"/>
                  </a:lnTo>
                  <a:lnTo>
                    <a:pt x="9171" y="12724"/>
                  </a:lnTo>
                  <a:lnTo>
                    <a:pt x="9229" y="12671"/>
                  </a:lnTo>
                  <a:lnTo>
                    <a:pt x="9282" y="12612"/>
                  </a:lnTo>
                  <a:lnTo>
                    <a:pt x="9329" y="12548"/>
                  </a:lnTo>
                  <a:lnTo>
                    <a:pt x="9369" y="12479"/>
                  </a:lnTo>
                  <a:lnTo>
                    <a:pt x="9401" y="12406"/>
                  </a:lnTo>
                  <a:lnTo>
                    <a:pt x="9427" y="12329"/>
                  </a:lnTo>
                  <a:lnTo>
                    <a:pt x="9797" y="10945"/>
                  </a:lnTo>
                  <a:lnTo>
                    <a:pt x="9889" y="10601"/>
                  </a:lnTo>
                  <a:lnTo>
                    <a:pt x="12426" y="9922"/>
                  </a:lnTo>
                  <a:lnTo>
                    <a:pt x="12426" y="9334"/>
                  </a:lnTo>
                  <a:lnTo>
                    <a:pt x="12382" y="9290"/>
                  </a:lnTo>
                  <a:lnTo>
                    <a:pt x="12426" y="9334"/>
                  </a:lnTo>
                  <a:lnTo>
                    <a:pt x="12426" y="8713"/>
                  </a:lnTo>
                  <a:close/>
                  <a:moveTo>
                    <a:pt x="12426" y="164"/>
                  </a:moveTo>
                  <a:lnTo>
                    <a:pt x="12366" y="121"/>
                  </a:lnTo>
                  <a:lnTo>
                    <a:pt x="12297" y="82"/>
                  </a:lnTo>
                  <a:lnTo>
                    <a:pt x="12224" y="49"/>
                  </a:lnTo>
                  <a:lnTo>
                    <a:pt x="12149" y="25"/>
                  </a:lnTo>
                  <a:lnTo>
                    <a:pt x="12072" y="9"/>
                  </a:lnTo>
                  <a:lnTo>
                    <a:pt x="11993" y="0"/>
                  </a:lnTo>
                  <a:lnTo>
                    <a:pt x="11914" y="0"/>
                  </a:lnTo>
                  <a:lnTo>
                    <a:pt x="11834" y="8"/>
                  </a:lnTo>
                  <a:lnTo>
                    <a:pt x="11754" y="25"/>
                  </a:lnTo>
                  <a:lnTo>
                    <a:pt x="8561" y="881"/>
                  </a:lnTo>
                  <a:lnTo>
                    <a:pt x="9514" y="1834"/>
                  </a:lnTo>
                  <a:lnTo>
                    <a:pt x="10984" y="1440"/>
                  </a:lnTo>
                  <a:lnTo>
                    <a:pt x="11062" y="1421"/>
                  </a:lnTo>
                  <a:lnTo>
                    <a:pt x="11142" y="1407"/>
                  </a:lnTo>
                  <a:lnTo>
                    <a:pt x="11221" y="1396"/>
                  </a:lnTo>
                  <a:lnTo>
                    <a:pt x="11301" y="1390"/>
                  </a:lnTo>
                  <a:lnTo>
                    <a:pt x="11380" y="1388"/>
                  </a:lnTo>
                  <a:lnTo>
                    <a:pt x="11459" y="1391"/>
                  </a:lnTo>
                  <a:lnTo>
                    <a:pt x="11538" y="1397"/>
                  </a:lnTo>
                  <a:lnTo>
                    <a:pt x="11616" y="1407"/>
                  </a:lnTo>
                  <a:lnTo>
                    <a:pt x="11694" y="1422"/>
                  </a:lnTo>
                  <a:lnTo>
                    <a:pt x="11770" y="1440"/>
                  </a:lnTo>
                  <a:lnTo>
                    <a:pt x="11845" y="1463"/>
                  </a:lnTo>
                  <a:lnTo>
                    <a:pt x="11920" y="1489"/>
                  </a:lnTo>
                  <a:lnTo>
                    <a:pt x="11993" y="1519"/>
                  </a:lnTo>
                  <a:lnTo>
                    <a:pt x="12064" y="1553"/>
                  </a:lnTo>
                  <a:lnTo>
                    <a:pt x="12134" y="1590"/>
                  </a:lnTo>
                  <a:lnTo>
                    <a:pt x="12201" y="1632"/>
                  </a:lnTo>
                  <a:lnTo>
                    <a:pt x="12267" y="1677"/>
                  </a:lnTo>
                  <a:lnTo>
                    <a:pt x="12331" y="1725"/>
                  </a:lnTo>
                  <a:lnTo>
                    <a:pt x="12392" y="1778"/>
                  </a:lnTo>
                  <a:lnTo>
                    <a:pt x="12426" y="1809"/>
                  </a:lnTo>
                  <a:lnTo>
                    <a:pt x="12426" y="164"/>
                  </a:lnTo>
                  <a:close/>
                </a:path>
              </a:pathLst>
            </a:custGeom>
            <a:solidFill>
              <a:srgbClr val="337B86">
                <a:alpha val="3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>
                <a:pattFill prst="pct5">
                  <a:fgClr>
                    <a:schemeClr val="tx1"/>
                  </a:fgClr>
                  <a:bgClr>
                    <a:schemeClr val="bg1"/>
                  </a:bgClr>
                </a:pattFill>
              </a:endParaRPr>
            </a:p>
          </p:txBody>
        </p:sp>
        <p:sp>
          <p:nvSpPr>
            <p:cNvPr id="52" name="AutoShape 79">
              <a:extLst>
                <a:ext uri="{FF2B5EF4-FFF2-40B4-BE49-F238E27FC236}">
                  <a16:creationId xmlns:a16="http://schemas.microsoft.com/office/drawing/2014/main" id="{9DB7C849-EA67-2309-A66B-5C640B592603}"/>
                </a:ext>
              </a:extLst>
            </p:cNvPr>
            <p:cNvSpPr>
              <a:spLocks/>
            </p:cNvSpPr>
            <p:nvPr/>
          </p:nvSpPr>
          <p:spPr bwMode="auto">
            <a:xfrm>
              <a:off x="6062" y="22671"/>
              <a:ext cx="7393" cy="8788"/>
            </a:xfrm>
            <a:custGeom>
              <a:avLst/>
              <a:gdLst>
                <a:gd name="T0" fmla="+- 0 9144 6063"/>
                <a:gd name="T1" fmla="*/ T0 w 7393"/>
                <a:gd name="T2" fmla="+- 0 30580 22672"/>
                <a:gd name="T3" fmla="*/ 30580 h 8788"/>
                <a:gd name="T4" fmla="+- 0 8816 6063"/>
                <a:gd name="T5" fmla="*/ T4 w 7393"/>
                <a:gd name="T6" fmla="+- 0 30580 22672"/>
                <a:gd name="T7" fmla="*/ 30580 h 8788"/>
                <a:gd name="T8" fmla="+- 0 8510 6063"/>
                <a:gd name="T9" fmla="*/ T8 w 7393"/>
                <a:gd name="T10" fmla="+- 0 30468 22672"/>
                <a:gd name="T11" fmla="*/ 30468 h 8788"/>
                <a:gd name="T12" fmla="+- 0 7759 6063"/>
                <a:gd name="T13" fmla="*/ T12 w 7393"/>
                <a:gd name="T14" fmla="+- 0 29763 22672"/>
                <a:gd name="T15" fmla="*/ 29763 h 8788"/>
                <a:gd name="T16" fmla="+- 0 7053 6063"/>
                <a:gd name="T17" fmla="*/ T16 w 7393"/>
                <a:gd name="T18" fmla="+- 0 29011 22672"/>
                <a:gd name="T19" fmla="*/ 29011 h 8788"/>
                <a:gd name="T20" fmla="+- 0 6079 6063"/>
                <a:gd name="T21" fmla="*/ T20 w 7393"/>
                <a:gd name="T22" fmla="+- 0 29021 22672"/>
                <a:gd name="T23" fmla="*/ 29021 h 8788"/>
                <a:gd name="T24" fmla="+- 0 6202 6063"/>
                <a:gd name="T25" fmla="*/ T24 w 7393"/>
                <a:gd name="T26" fmla="+- 0 29234 22672"/>
                <a:gd name="T27" fmla="*/ 29234 h 8788"/>
                <a:gd name="T28" fmla="+- 0 8387 6063"/>
                <a:gd name="T29" fmla="*/ T28 w 7393"/>
                <a:gd name="T30" fmla="+- 0 31396 22672"/>
                <a:gd name="T31" fmla="*/ 31396 h 8788"/>
                <a:gd name="T32" fmla="+- 0 8623 6063"/>
                <a:gd name="T33" fmla="*/ T32 w 7393"/>
                <a:gd name="T34" fmla="+- 0 31459 22672"/>
                <a:gd name="T35" fmla="*/ 31459 h 8788"/>
                <a:gd name="T36" fmla="+- 0 12695 6063"/>
                <a:gd name="T37" fmla="*/ T36 w 7393"/>
                <a:gd name="T38" fmla="+- 0 27248 22672"/>
                <a:gd name="T39" fmla="*/ 27248 h 8788"/>
                <a:gd name="T40" fmla="+- 0 12572 6063"/>
                <a:gd name="T41" fmla="*/ T40 w 7393"/>
                <a:gd name="T42" fmla="+- 0 27036 22672"/>
                <a:gd name="T43" fmla="*/ 27036 h 8788"/>
                <a:gd name="T44" fmla="+- 0 10744 6063"/>
                <a:gd name="T45" fmla="*/ T44 w 7393"/>
                <a:gd name="T46" fmla="+- 0 24560 22672"/>
                <a:gd name="T47" fmla="*/ 24560 h 8788"/>
                <a:gd name="T48" fmla="+- 0 10908 6063"/>
                <a:gd name="T49" fmla="*/ T48 w 7393"/>
                <a:gd name="T50" fmla="+- 0 24276 22672"/>
                <a:gd name="T51" fmla="*/ 24276 h 8788"/>
                <a:gd name="T52" fmla="+- 0 11157 6063"/>
                <a:gd name="T53" fmla="*/ T52 w 7393"/>
                <a:gd name="T54" fmla="+- 0 24067 22672"/>
                <a:gd name="T55" fmla="*/ 24067 h 8788"/>
                <a:gd name="T56" fmla="+- 0 11986 6063"/>
                <a:gd name="T57" fmla="*/ T56 w 7393"/>
                <a:gd name="T58" fmla="+- 0 23811 22672"/>
                <a:gd name="T59" fmla="*/ 23811 h 8788"/>
                <a:gd name="T60" fmla="+- 0 10416 6063"/>
                <a:gd name="T61" fmla="*/ T60 w 7393"/>
                <a:gd name="T62" fmla="+- 0 23496 22672"/>
                <a:gd name="T63" fmla="*/ 23496 h 8788"/>
                <a:gd name="T64" fmla="+- 0 10243 6063"/>
                <a:gd name="T65" fmla="*/ T64 w 7393"/>
                <a:gd name="T66" fmla="+- 0 23668 22672"/>
                <a:gd name="T67" fmla="*/ 23668 h 8788"/>
                <a:gd name="T68" fmla="+- 0 9907 6063"/>
                <a:gd name="T69" fmla="*/ T68 w 7393"/>
                <a:gd name="T70" fmla="+- 0 24859 22672"/>
                <a:gd name="T71" fmla="*/ 24859 h 8788"/>
                <a:gd name="T72" fmla="+- 0 7119 6063"/>
                <a:gd name="T73" fmla="*/ T72 w 7393"/>
                <a:gd name="T74" fmla="+- 0 25611 22672"/>
                <a:gd name="T75" fmla="*/ 25611 h 8788"/>
                <a:gd name="T76" fmla="+- 0 6925 6063"/>
                <a:gd name="T77" fmla="*/ T76 w 7393"/>
                <a:gd name="T78" fmla="+- 0 25759 22672"/>
                <a:gd name="T79" fmla="*/ 25759 h 8788"/>
                <a:gd name="T80" fmla="+- 0 6612 6063"/>
                <a:gd name="T81" fmla="*/ T80 w 7393"/>
                <a:gd name="T82" fmla="+- 0 26788 22672"/>
                <a:gd name="T83" fmla="*/ 26788 h 8788"/>
                <a:gd name="T84" fmla="+- 0 6067 6063"/>
                <a:gd name="T85" fmla="*/ T84 w 7393"/>
                <a:gd name="T86" fmla="+- 0 28961 22672"/>
                <a:gd name="T87" fmla="*/ 28961 h 8788"/>
                <a:gd name="T88" fmla="+- 0 6932 6063"/>
                <a:gd name="T89" fmla="*/ T88 w 7393"/>
                <a:gd name="T90" fmla="+- 0 28624 22672"/>
                <a:gd name="T91" fmla="*/ 28624 h 8788"/>
                <a:gd name="T92" fmla="+- 0 6960 6063"/>
                <a:gd name="T93" fmla="*/ T92 w 7393"/>
                <a:gd name="T94" fmla="+- 0 28296 22672"/>
                <a:gd name="T95" fmla="*/ 28296 h 8788"/>
                <a:gd name="T96" fmla="+- 0 7423 6063"/>
                <a:gd name="T97" fmla="*/ T96 w 7393"/>
                <a:gd name="T98" fmla="+- 0 26625 22672"/>
                <a:gd name="T99" fmla="*/ 26625 h 8788"/>
                <a:gd name="T100" fmla="+- 0 7610 6063"/>
                <a:gd name="T101" fmla="*/ T100 w 7393"/>
                <a:gd name="T102" fmla="+- 0 26358 22672"/>
                <a:gd name="T103" fmla="*/ 26358 h 8788"/>
                <a:gd name="T104" fmla="+- 0 7877 6063"/>
                <a:gd name="T105" fmla="*/ T104 w 7393"/>
                <a:gd name="T106" fmla="+- 0 26171 22672"/>
                <a:gd name="T107" fmla="*/ 26171 h 8788"/>
                <a:gd name="T108" fmla="+- 0 8633 6063"/>
                <a:gd name="T109" fmla="*/ T108 w 7393"/>
                <a:gd name="T110" fmla="+- 0 25953 22672"/>
                <a:gd name="T111" fmla="*/ 25953 h 8788"/>
                <a:gd name="T112" fmla="+- 0 9432 6063"/>
                <a:gd name="T113" fmla="*/ T112 w 7393"/>
                <a:gd name="T114" fmla="+- 0 26633 22672"/>
                <a:gd name="T115" fmla="*/ 26633 h 8788"/>
                <a:gd name="T116" fmla="+- 0 9432 6063"/>
                <a:gd name="T117" fmla="*/ T116 w 7393"/>
                <a:gd name="T118" fmla="+- 0 26879 22672"/>
                <a:gd name="T119" fmla="*/ 26879 h 8788"/>
                <a:gd name="T120" fmla="+- 0 10281 6063"/>
                <a:gd name="T121" fmla="*/ T120 w 7393"/>
                <a:gd name="T122" fmla="+- 0 26400 22672"/>
                <a:gd name="T123" fmla="*/ 26400 h 8788"/>
                <a:gd name="T124" fmla="+- 0 10385 6063"/>
                <a:gd name="T125" fmla="*/ T124 w 7393"/>
                <a:gd name="T126" fmla="+- 0 25885 22672"/>
                <a:gd name="T127" fmla="*/ 25885 h 8788"/>
                <a:gd name="T128" fmla="+- 0 11569 6063"/>
                <a:gd name="T129" fmla="*/ T128 w 7393"/>
                <a:gd name="T130" fmla="+- 0 27061 22672"/>
                <a:gd name="T131" fmla="*/ 27061 h 8788"/>
                <a:gd name="T132" fmla="+- 0 11758 6063"/>
                <a:gd name="T133" fmla="*/ T132 w 7393"/>
                <a:gd name="T134" fmla="+- 0 27331 22672"/>
                <a:gd name="T135" fmla="*/ 27331 h 8788"/>
                <a:gd name="T136" fmla="+- 0 13456 6063"/>
                <a:gd name="T137" fmla="*/ T136 w 7393"/>
                <a:gd name="T138" fmla="+- 0 28185 22672"/>
                <a:gd name="T139" fmla="*/ 28185 h 8788"/>
                <a:gd name="T140" fmla="+- 0 12695 6063"/>
                <a:gd name="T141" fmla="*/ T140 w 7393"/>
                <a:gd name="T142" fmla="+- 0 27494 22672"/>
                <a:gd name="T143" fmla="*/ 27494 h 8788"/>
                <a:gd name="T144" fmla="+- 0 12695 6063"/>
                <a:gd name="T145" fmla="*/ T144 w 7393"/>
                <a:gd name="T146" fmla="+- 0 27248 22672"/>
                <a:gd name="T147" fmla="*/ 27248 h 8788"/>
                <a:gd name="T148" fmla="+- 0 11846 6063"/>
                <a:gd name="T149" fmla="*/ T148 w 7393"/>
                <a:gd name="T150" fmla="+- 0 27727 22672"/>
                <a:gd name="T151" fmla="*/ 27727 h 8788"/>
                <a:gd name="T152" fmla="+- 0 11742 6063"/>
                <a:gd name="T153" fmla="*/ T152 w 7393"/>
                <a:gd name="T154" fmla="+- 0 28243 22672"/>
                <a:gd name="T155" fmla="*/ 28243 h 8788"/>
                <a:gd name="T156" fmla="+- 0 10558 6063"/>
                <a:gd name="T157" fmla="*/ T156 w 7393"/>
                <a:gd name="T158" fmla="+- 0 27067 22672"/>
                <a:gd name="T159" fmla="*/ 27067 h 8788"/>
                <a:gd name="T160" fmla="+- 0 10369 6063"/>
                <a:gd name="T161" fmla="*/ T160 w 7393"/>
                <a:gd name="T162" fmla="+- 0 26796 22672"/>
                <a:gd name="T163" fmla="*/ 26796 h 8788"/>
                <a:gd name="T164" fmla="+- 0 9452 6063"/>
                <a:gd name="T165" fmla="*/ T164 w 7393"/>
                <a:gd name="T166" fmla="+- 0 26937 22672"/>
                <a:gd name="T167" fmla="*/ 26937 h 8788"/>
                <a:gd name="T168" fmla="+- 0 10598 6063"/>
                <a:gd name="T169" fmla="*/ T168 w 7393"/>
                <a:gd name="T170" fmla="+- 0 28135 22672"/>
                <a:gd name="T171" fmla="*/ 28135 h 8788"/>
                <a:gd name="T172" fmla="+- 0 11351 6063"/>
                <a:gd name="T173" fmla="*/ T172 w 7393"/>
                <a:gd name="T174" fmla="+- 0 29644 22672"/>
                <a:gd name="T175" fmla="*/ 29644 h 8788"/>
                <a:gd name="T176" fmla="+- 0 11164 6063"/>
                <a:gd name="T177" fmla="*/ T176 w 7393"/>
                <a:gd name="T178" fmla="+- 0 29912 22672"/>
                <a:gd name="T179" fmla="*/ 29912 h 8788"/>
                <a:gd name="T180" fmla="+- 0 10897 6063"/>
                <a:gd name="T181" fmla="*/ T180 w 7393"/>
                <a:gd name="T182" fmla="+- 0 30099 22672"/>
                <a:gd name="T183" fmla="*/ 30099 h 8788"/>
                <a:gd name="T184" fmla="+- 0 10734 6063"/>
                <a:gd name="T185" fmla="*/ T184 w 7393"/>
                <a:gd name="T186" fmla="+- 0 30910 22672"/>
                <a:gd name="T187" fmla="*/ 30910 h 8788"/>
                <a:gd name="T188" fmla="+- 0 11763 6063"/>
                <a:gd name="T189" fmla="*/ T188 w 7393"/>
                <a:gd name="T190" fmla="+- 0 30597 22672"/>
                <a:gd name="T191" fmla="*/ 30597 h 8788"/>
                <a:gd name="T192" fmla="+- 0 11911 6063"/>
                <a:gd name="T193" fmla="*/ T192 w 7393"/>
                <a:gd name="T194" fmla="+- 0 30403 22672"/>
                <a:gd name="T195" fmla="*/ 30403 h 8788"/>
                <a:gd name="T196" fmla="+- 0 13456 6063"/>
                <a:gd name="T197" fmla="*/ T196 w 7393"/>
                <a:gd name="T198" fmla="+- 0 28937 22672"/>
                <a:gd name="T199" fmla="*/ 28937 h 8788"/>
                <a:gd name="T200" fmla="+- 0 13442 6063"/>
                <a:gd name="T201" fmla="*/ T200 w 7393"/>
                <a:gd name="T202" fmla="+- 0 22672 22672"/>
                <a:gd name="T203" fmla="*/ 22672 h 8788"/>
                <a:gd name="T204" fmla="+- 0 12901 6063"/>
                <a:gd name="T205" fmla="*/ T204 w 7393"/>
                <a:gd name="T206" fmla="+- 0 23565 22672"/>
                <a:gd name="T207" fmla="*/ 23565 h 8788"/>
                <a:gd name="T208" fmla="+- 0 13230 6063"/>
                <a:gd name="T209" fmla="*/ T208 w 7393"/>
                <a:gd name="T210" fmla="+- 0 23537 22672"/>
                <a:gd name="T211" fmla="*/ 23537 h 8788"/>
                <a:gd name="T212" fmla="+- 0 13456 6063"/>
                <a:gd name="T213" fmla="*/ T212 w 7393"/>
                <a:gd name="T214" fmla="+- 0 23586 22672"/>
                <a:gd name="T215" fmla="*/ 23586 h 878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</a:cxnLst>
              <a:rect l="0" t="0" r="r" b="b"/>
              <a:pathLst>
                <a:path w="7393" h="8788">
                  <a:moveTo>
                    <a:pt x="4671" y="8238"/>
                  </a:moveTo>
                  <a:lnTo>
                    <a:pt x="4078" y="7645"/>
                  </a:lnTo>
                  <a:lnTo>
                    <a:pt x="3163" y="7890"/>
                  </a:lnTo>
                  <a:lnTo>
                    <a:pt x="3081" y="7908"/>
                  </a:lnTo>
                  <a:lnTo>
                    <a:pt x="2999" y="7919"/>
                  </a:lnTo>
                  <a:lnTo>
                    <a:pt x="2916" y="7922"/>
                  </a:lnTo>
                  <a:lnTo>
                    <a:pt x="2834" y="7918"/>
                  </a:lnTo>
                  <a:lnTo>
                    <a:pt x="2753" y="7908"/>
                  </a:lnTo>
                  <a:lnTo>
                    <a:pt x="2674" y="7890"/>
                  </a:lnTo>
                  <a:lnTo>
                    <a:pt x="2596" y="7865"/>
                  </a:lnTo>
                  <a:lnTo>
                    <a:pt x="2520" y="7834"/>
                  </a:lnTo>
                  <a:lnTo>
                    <a:pt x="2447" y="7796"/>
                  </a:lnTo>
                  <a:lnTo>
                    <a:pt x="2378" y="7752"/>
                  </a:lnTo>
                  <a:lnTo>
                    <a:pt x="2312" y="7702"/>
                  </a:lnTo>
                  <a:lnTo>
                    <a:pt x="2250" y="7645"/>
                  </a:lnTo>
                  <a:lnTo>
                    <a:pt x="1696" y="7091"/>
                  </a:lnTo>
                  <a:lnTo>
                    <a:pt x="1142" y="6537"/>
                  </a:lnTo>
                  <a:lnTo>
                    <a:pt x="1085" y="6475"/>
                  </a:lnTo>
                  <a:lnTo>
                    <a:pt x="1035" y="6409"/>
                  </a:lnTo>
                  <a:lnTo>
                    <a:pt x="990" y="6339"/>
                  </a:lnTo>
                  <a:lnTo>
                    <a:pt x="953" y="6267"/>
                  </a:lnTo>
                  <a:lnTo>
                    <a:pt x="922" y="6191"/>
                  </a:lnTo>
                  <a:lnTo>
                    <a:pt x="897" y="6113"/>
                  </a:lnTo>
                  <a:lnTo>
                    <a:pt x="16" y="6349"/>
                  </a:lnTo>
                  <a:lnTo>
                    <a:pt x="36" y="6407"/>
                  </a:lnTo>
                  <a:lnTo>
                    <a:pt x="63" y="6463"/>
                  </a:lnTo>
                  <a:lnTo>
                    <a:pt x="97" y="6515"/>
                  </a:lnTo>
                  <a:lnTo>
                    <a:pt x="139" y="6562"/>
                  </a:lnTo>
                  <a:lnTo>
                    <a:pt x="1182" y="7605"/>
                  </a:lnTo>
                  <a:lnTo>
                    <a:pt x="2225" y="8648"/>
                  </a:lnTo>
                  <a:lnTo>
                    <a:pt x="2272" y="8689"/>
                  </a:lnTo>
                  <a:lnTo>
                    <a:pt x="2324" y="8724"/>
                  </a:lnTo>
                  <a:lnTo>
                    <a:pt x="2379" y="8751"/>
                  </a:lnTo>
                  <a:lnTo>
                    <a:pt x="2438" y="8771"/>
                  </a:lnTo>
                  <a:lnTo>
                    <a:pt x="2498" y="8783"/>
                  </a:lnTo>
                  <a:lnTo>
                    <a:pt x="2560" y="8787"/>
                  </a:lnTo>
                  <a:lnTo>
                    <a:pt x="2622" y="8783"/>
                  </a:lnTo>
                  <a:lnTo>
                    <a:pt x="2683" y="8771"/>
                  </a:lnTo>
                  <a:lnTo>
                    <a:pt x="4671" y="8238"/>
                  </a:lnTo>
                  <a:close/>
                  <a:moveTo>
                    <a:pt x="6632" y="4576"/>
                  </a:moveTo>
                  <a:lnTo>
                    <a:pt x="6612" y="4518"/>
                  </a:lnTo>
                  <a:lnTo>
                    <a:pt x="6585" y="4463"/>
                  </a:lnTo>
                  <a:lnTo>
                    <a:pt x="6551" y="4411"/>
                  </a:lnTo>
                  <a:lnTo>
                    <a:pt x="6509" y="4364"/>
                  </a:lnTo>
                  <a:lnTo>
                    <a:pt x="5466" y="3321"/>
                  </a:lnTo>
                  <a:lnTo>
                    <a:pt x="4541" y="2395"/>
                  </a:lnTo>
                  <a:lnTo>
                    <a:pt x="4656" y="1968"/>
                  </a:lnTo>
                  <a:lnTo>
                    <a:pt x="4681" y="1888"/>
                  </a:lnTo>
                  <a:lnTo>
                    <a:pt x="4713" y="1811"/>
                  </a:lnTo>
                  <a:lnTo>
                    <a:pt x="4751" y="1738"/>
                  </a:lnTo>
                  <a:lnTo>
                    <a:pt x="4795" y="1669"/>
                  </a:lnTo>
                  <a:lnTo>
                    <a:pt x="4845" y="1604"/>
                  </a:lnTo>
                  <a:lnTo>
                    <a:pt x="4900" y="1544"/>
                  </a:lnTo>
                  <a:lnTo>
                    <a:pt x="4960" y="1489"/>
                  </a:lnTo>
                  <a:lnTo>
                    <a:pt x="5025" y="1439"/>
                  </a:lnTo>
                  <a:lnTo>
                    <a:pt x="5094" y="1395"/>
                  </a:lnTo>
                  <a:lnTo>
                    <a:pt x="5167" y="1356"/>
                  </a:lnTo>
                  <a:lnTo>
                    <a:pt x="5244" y="1324"/>
                  </a:lnTo>
                  <a:lnTo>
                    <a:pt x="5324" y="1299"/>
                  </a:lnTo>
                  <a:lnTo>
                    <a:pt x="5923" y="1139"/>
                  </a:lnTo>
                  <a:lnTo>
                    <a:pt x="5330" y="545"/>
                  </a:lnTo>
                  <a:lnTo>
                    <a:pt x="4468" y="776"/>
                  </a:lnTo>
                  <a:lnTo>
                    <a:pt x="4409" y="796"/>
                  </a:lnTo>
                  <a:lnTo>
                    <a:pt x="4353" y="824"/>
                  </a:lnTo>
                  <a:lnTo>
                    <a:pt x="4302" y="858"/>
                  </a:lnTo>
                  <a:lnTo>
                    <a:pt x="4255" y="899"/>
                  </a:lnTo>
                  <a:lnTo>
                    <a:pt x="4215" y="945"/>
                  </a:lnTo>
                  <a:lnTo>
                    <a:pt x="4180" y="996"/>
                  </a:lnTo>
                  <a:lnTo>
                    <a:pt x="4153" y="1052"/>
                  </a:lnTo>
                  <a:lnTo>
                    <a:pt x="4133" y="1112"/>
                  </a:lnTo>
                  <a:lnTo>
                    <a:pt x="3902" y="1973"/>
                  </a:lnTo>
                  <a:lnTo>
                    <a:pt x="3844" y="2187"/>
                  </a:lnTo>
                  <a:lnTo>
                    <a:pt x="1977" y="2687"/>
                  </a:lnTo>
                  <a:lnTo>
                    <a:pt x="1115" y="2918"/>
                  </a:lnTo>
                  <a:lnTo>
                    <a:pt x="1056" y="2939"/>
                  </a:lnTo>
                  <a:lnTo>
                    <a:pt x="1000" y="2966"/>
                  </a:lnTo>
                  <a:lnTo>
                    <a:pt x="949" y="3001"/>
                  </a:lnTo>
                  <a:lnTo>
                    <a:pt x="902" y="3041"/>
                  </a:lnTo>
                  <a:lnTo>
                    <a:pt x="862" y="3087"/>
                  </a:lnTo>
                  <a:lnTo>
                    <a:pt x="827" y="3139"/>
                  </a:lnTo>
                  <a:lnTo>
                    <a:pt x="800" y="3194"/>
                  </a:lnTo>
                  <a:lnTo>
                    <a:pt x="780" y="3254"/>
                  </a:lnTo>
                  <a:lnTo>
                    <a:pt x="549" y="4116"/>
                  </a:lnTo>
                  <a:lnTo>
                    <a:pt x="16" y="6103"/>
                  </a:lnTo>
                  <a:lnTo>
                    <a:pt x="4" y="6165"/>
                  </a:lnTo>
                  <a:lnTo>
                    <a:pt x="0" y="6227"/>
                  </a:lnTo>
                  <a:lnTo>
                    <a:pt x="4" y="6289"/>
                  </a:lnTo>
                  <a:lnTo>
                    <a:pt x="16" y="6349"/>
                  </a:lnTo>
                  <a:lnTo>
                    <a:pt x="897" y="6113"/>
                  </a:lnTo>
                  <a:lnTo>
                    <a:pt x="879" y="6033"/>
                  </a:lnTo>
                  <a:lnTo>
                    <a:pt x="869" y="5952"/>
                  </a:lnTo>
                  <a:lnTo>
                    <a:pt x="865" y="5870"/>
                  </a:lnTo>
                  <a:lnTo>
                    <a:pt x="868" y="5788"/>
                  </a:lnTo>
                  <a:lnTo>
                    <a:pt x="879" y="5706"/>
                  </a:lnTo>
                  <a:lnTo>
                    <a:pt x="897" y="5624"/>
                  </a:lnTo>
                  <a:lnTo>
                    <a:pt x="1142" y="4709"/>
                  </a:lnTo>
                  <a:lnTo>
                    <a:pt x="1303" y="4110"/>
                  </a:lnTo>
                  <a:lnTo>
                    <a:pt x="1328" y="4030"/>
                  </a:lnTo>
                  <a:lnTo>
                    <a:pt x="1360" y="3953"/>
                  </a:lnTo>
                  <a:lnTo>
                    <a:pt x="1398" y="3880"/>
                  </a:lnTo>
                  <a:lnTo>
                    <a:pt x="1442" y="3811"/>
                  </a:lnTo>
                  <a:lnTo>
                    <a:pt x="1492" y="3746"/>
                  </a:lnTo>
                  <a:lnTo>
                    <a:pt x="1547" y="3686"/>
                  </a:lnTo>
                  <a:lnTo>
                    <a:pt x="1607" y="3631"/>
                  </a:lnTo>
                  <a:lnTo>
                    <a:pt x="1672" y="3581"/>
                  </a:lnTo>
                  <a:lnTo>
                    <a:pt x="1741" y="3537"/>
                  </a:lnTo>
                  <a:lnTo>
                    <a:pt x="1814" y="3499"/>
                  </a:lnTo>
                  <a:lnTo>
                    <a:pt x="1891" y="3467"/>
                  </a:lnTo>
                  <a:lnTo>
                    <a:pt x="1971" y="3441"/>
                  </a:lnTo>
                  <a:lnTo>
                    <a:pt x="2570" y="3281"/>
                  </a:lnTo>
                  <a:lnTo>
                    <a:pt x="3485" y="3036"/>
                  </a:lnTo>
                  <a:lnTo>
                    <a:pt x="3567" y="3018"/>
                  </a:lnTo>
                  <a:lnTo>
                    <a:pt x="3624" y="3010"/>
                  </a:lnTo>
                  <a:lnTo>
                    <a:pt x="3369" y="3961"/>
                  </a:lnTo>
                  <a:lnTo>
                    <a:pt x="3357" y="4023"/>
                  </a:lnTo>
                  <a:lnTo>
                    <a:pt x="3353" y="4085"/>
                  </a:lnTo>
                  <a:lnTo>
                    <a:pt x="3357" y="4147"/>
                  </a:lnTo>
                  <a:lnTo>
                    <a:pt x="3369" y="4207"/>
                  </a:lnTo>
                  <a:lnTo>
                    <a:pt x="4250" y="3971"/>
                  </a:lnTo>
                  <a:lnTo>
                    <a:pt x="4232" y="3891"/>
                  </a:lnTo>
                  <a:lnTo>
                    <a:pt x="4221" y="3810"/>
                  </a:lnTo>
                  <a:lnTo>
                    <a:pt x="4218" y="3728"/>
                  </a:lnTo>
                  <a:lnTo>
                    <a:pt x="4221" y="3646"/>
                  </a:lnTo>
                  <a:lnTo>
                    <a:pt x="4232" y="3563"/>
                  </a:lnTo>
                  <a:lnTo>
                    <a:pt x="4250" y="3481"/>
                  </a:lnTo>
                  <a:lnTo>
                    <a:pt x="4322" y="3213"/>
                  </a:lnTo>
                  <a:lnTo>
                    <a:pt x="4336" y="3224"/>
                  </a:lnTo>
                  <a:lnTo>
                    <a:pt x="4398" y="3280"/>
                  </a:lnTo>
                  <a:lnTo>
                    <a:pt x="4952" y="3835"/>
                  </a:lnTo>
                  <a:lnTo>
                    <a:pt x="5506" y="4389"/>
                  </a:lnTo>
                  <a:lnTo>
                    <a:pt x="5563" y="4451"/>
                  </a:lnTo>
                  <a:lnTo>
                    <a:pt x="5614" y="4517"/>
                  </a:lnTo>
                  <a:lnTo>
                    <a:pt x="5658" y="4586"/>
                  </a:lnTo>
                  <a:lnTo>
                    <a:pt x="5695" y="4659"/>
                  </a:lnTo>
                  <a:lnTo>
                    <a:pt x="5727" y="4735"/>
                  </a:lnTo>
                  <a:lnTo>
                    <a:pt x="5751" y="4812"/>
                  </a:lnTo>
                  <a:lnTo>
                    <a:pt x="6632" y="4576"/>
                  </a:lnTo>
                  <a:close/>
                  <a:moveTo>
                    <a:pt x="7393" y="5513"/>
                  </a:moveTo>
                  <a:lnTo>
                    <a:pt x="6516" y="5748"/>
                  </a:lnTo>
                  <a:lnTo>
                    <a:pt x="6434" y="5766"/>
                  </a:lnTo>
                  <a:lnTo>
                    <a:pt x="6377" y="5773"/>
                  </a:lnTo>
                  <a:lnTo>
                    <a:pt x="6632" y="4822"/>
                  </a:lnTo>
                  <a:lnTo>
                    <a:pt x="6644" y="4760"/>
                  </a:lnTo>
                  <a:lnTo>
                    <a:pt x="6648" y="4698"/>
                  </a:lnTo>
                  <a:lnTo>
                    <a:pt x="6644" y="4637"/>
                  </a:lnTo>
                  <a:lnTo>
                    <a:pt x="6632" y="4576"/>
                  </a:lnTo>
                  <a:lnTo>
                    <a:pt x="5751" y="4812"/>
                  </a:lnTo>
                  <a:lnTo>
                    <a:pt x="5769" y="4892"/>
                  </a:lnTo>
                  <a:lnTo>
                    <a:pt x="5780" y="4973"/>
                  </a:lnTo>
                  <a:lnTo>
                    <a:pt x="5783" y="5055"/>
                  </a:lnTo>
                  <a:lnTo>
                    <a:pt x="5780" y="5138"/>
                  </a:lnTo>
                  <a:lnTo>
                    <a:pt x="5769" y="5220"/>
                  </a:lnTo>
                  <a:lnTo>
                    <a:pt x="5751" y="5302"/>
                  </a:lnTo>
                  <a:lnTo>
                    <a:pt x="5679" y="5571"/>
                  </a:lnTo>
                  <a:lnTo>
                    <a:pt x="5665" y="5560"/>
                  </a:lnTo>
                  <a:lnTo>
                    <a:pt x="5603" y="5503"/>
                  </a:lnTo>
                  <a:lnTo>
                    <a:pt x="5049" y="4949"/>
                  </a:lnTo>
                  <a:lnTo>
                    <a:pt x="4495" y="4395"/>
                  </a:lnTo>
                  <a:lnTo>
                    <a:pt x="4438" y="4333"/>
                  </a:lnTo>
                  <a:lnTo>
                    <a:pt x="4388" y="4267"/>
                  </a:lnTo>
                  <a:lnTo>
                    <a:pt x="4343" y="4197"/>
                  </a:lnTo>
                  <a:lnTo>
                    <a:pt x="4306" y="4124"/>
                  </a:lnTo>
                  <a:lnTo>
                    <a:pt x="4275" y="4049"/>
                  </a:lnTo>
                  <a:lnTo>
                    <a:pt x="4250" y="3971"/>
                  </a:lnTo>
                  <a:lnTo>
                    <a:pt x="3369" y="4207"/>
                  </a:lnTo>
                  <a:lnTo>
                    <a:pt x="3389" y="4265"/>
                  </a:lnTo>
                  <a:lnTo>
                    <a:pt x="3416" y="4321"/>
                  </a:lnTo>
                  <a:lnTo>
                    <a:pt x="3450" y="4372"/>
                  </a:lnTo>
                  <a:lnTo>
                    <a:pt x="3492" y="4420"/>
                  </a:lnTo>
                  <a:lnTo>
                    <a:pt x="4535" y="5463"/>
                  </a:lnTo>
                  <a:lnTo>
                    <a:pt x="5460" y="6388"/>
                  </a:lnTo>
                  <a:lnTo>
                    <a:pt x="5346" y="6816"/>
                  </a:lnTo>
                  <a:lnTo>
                    <a:pt x="5320" y="6896"/>
                  </a:lnTo>
                  <a:lnTo>
                    <a:pt x="5288" y="6972"/>
                  </a:lnTo>
                  <a:lnTo>
                    <a:pt x="5250" y="7046"/>
                  </a:lnTo>
                  <a:lnTo>
                    <a:pt x="5206" y="7115"/>
                  </a:lnTo>
                  <a:lnTo>
                    <a:pt x="5156" y="7179"/>
                  </a:lnTo>
                  <a:lnTo>
                    <a:pt x="5101" y="7240"/>
                  </a:lnTo>
                  <a:lnTo>
                    <a:pt x="5041" y="7295"/>
                  </a:lnTo>
                  <a:lnTo>
                    <a:pt x="4976" y="7345"/>
                  </a:lnTo>
                  <a:lnTo>
                    <a:pt x="4907" y="7389"/>
                  </a:lnTo>
                  <a:lnTo>
                    <a:pt x="4834" y="7427"/>
                  </a:lnTo>
                  <a:lnTo>
                    <a:pt x="4757" y="7459"/>
                  </a:lnTo>
                  <a:lnTo>
                    <a:pt x="4677" y="7484"/>
                  </a:lnTo>
                  <a:lnTo>
                    <a:pt x="4078" y="7645"/>
                  </a:lnTo>
                  <a:lnTo>
                    <a:pt x="4671" y="8238"/>
                  </a:lnTo>
                  <a:lnTo>
                    <a:pt x="5533" y="8007"/>
                  </a:lnTo>
                  <a:lnTo>
                    <a:pt x="5593" y="7987"/>
                  </a:lnTo>
                  <a:lnTo>
                    <a:pt x="5648" y="7959"/>
                  </a:lnTo>
                  <a:lnTo>
                    <a:pt x="5700" y="7925"/>
                  </a:lnTo>
                  <a:lnTo>
                    <a:pt x="5746" y="7884"/>
                  </a:lnTo>
                  <a:lnTo>
                    <a:pt x="5786" y="7838"/>
                  </a:lnTo>
                  <a:lnTo>
                    <a:pt x="5821" y="7787"/>
                  </a:lnTo>
                  <a:lnTo>
                    <a:pt x="5848" y="7731"/>
                  </a:lnTo>
                  <a:lnTo>
                    <a:pt x="5869" y="7672"/>
                  </a:lnTo>
                  <a:lnTo>
                    <a:pt x="6099" y="6810"/>
                  </a:lnTo>
                  <a:lnTo>
                    <a:pt x="6157" y="6596"/>
                  </a:lnTo>
                  <a:lnTo>
                    <a:pt x="7393" y="6265"/>
                  </a:lnTo>
                  <a:lnTo>
                    <a:pt x="7393" y="5780"/>
                  </a:lnTo>
                  <a:lnTo>
                    <a:pt x="7393" y="5513"/>
                  </a:lnTo>
                  <a:close/>
                  <a:moveTo>
                    <a:pt x="7393" y="0"/>
                  </a:moveTo>
                  <a:lnTo>
                    <a:pt x="7379" y="0"/>
                  </a:lnTo>
                  <a:lnTo>
                    <a:pt x="7318" y="13"/>
                  </a:lnTo>
                  <a:lnTo>
                    <a:pt x="5330" y="545"/>
                  </a:lnTo>
                  <a:lnTo>
                    <a:pt x="5923" y="1139"/>
                  </a:lnTo>
                  <a:lnTo>
                    <a:pt x="6838" y="893"/>
                  </a:lnTo>
                  <a:lnTo>
                    <a:pt x="6920" y="875"/>
                  </a:lnTo>
                  <a:lnTo>
                    <a:pt x="7002" y="865"/>
                  </a:lnTo>
                  <a:lnTo>
                    <a:pt x="7085" y="861"/>
                  </a:lnTo>
                  <a:lnTo>
                    <a:pt x="7167" y="865"/>
                  </a:lnTo>
                  <a:lnTo>
                    <a:pt x="7248" y="876"/>
                  </a:lnTo>
                  <a:lnTo>
                    <a:pt x="7327" y="893"/>
                  </a:lnTo>
                  <a:lnTo>
                    <a:pt x="7327" y="894"/>
                  </a:lnTo>
                  <a:lnTo>
                    <a:pt x="7393" y="914"/>
                  </a:lnTo>
                  <a:lnTo>
                    <a:pt x="7393" y="650"/>
                  </a:lnTo>
                  <a:lnTo>
                    <a:pt x="7393" y="0"/>
                  </a:lnTo>
                  <a:close/>
                </a:path>
              </a:pathLst>
            </a:custGeom>
            <a:solidFill>
              <a:srgbClr val="337B86">
                <a:alpha val="594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9E46452A-FF25-BB99-0A97-6810A03D90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r>
              <a:rPr lang="cs-CZ" sz="3200" b="1" dirty="0">
                <a:solidFill>
                  <a:schemeClr val="bg2"/>
                </a:solidFill>
                <a:ea typeface="+mn-ea"/>
                <a:cs typeface="+mn-cs"/>
              </a:rPr>
              <a:t>FINANCOVÁNÍ PROJEKTU</a:t>
            </a:r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endParaRPr lang="cs-CZ" sz="2000" b="1" dirty="0">
              <a:solidFill>
                <a:schemeClr val="accent1">
                  <a:lumMod val="75000"/>
                </a:schemeClr>
              </a:solidFill>
              <a:ea typeface="+mn-ea"/>
              <a:cs typeface="+mn-cs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31509BF-2BDD-C75F-3025-67A394B972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11" y="1828325"/>
            <a:ext cx="9893694" cy="3653265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Podmínky upravené v ROPD</a:t>
            </a:r>
          </a:p>
          <a:p>
            <a:r>
              <a:rPr lang="cs-CZ" dirty="0">
                <a:solidFill>
                  <a:schemeClr val="bg1"/>
                </a:solidFill>
              </a:rPr>
              <a:t>Kombinace ex-ante a ex-post plateb</a:t>
            </a:r>
          </a:p>
          <a:p>
            <a:r>
              <a:rPr lang="cs-CZ" dirty="0">
                <a:solidFill>
                  <a:schemeClr val="bg1"/>
                </a:solidFill>
              </a:rPr>
              <a:t>První záloha až do výše 50% dotace</a:t>
            </a:r>
          </a:p>
          <a:p>
            <a:r>
              <a:rPr lang="cs-CZ" dirty="0">
                <a:solidFill>
                  <a:schemeClr val="bg1"/>
                </a:solidFill>
              </a:rPr>
              <a:t>Další platby – na základě předložení průběžné monitorovací zprávy (řádné, mimořádné) a žádosti o platbu - až do výše vyúčtovaných prostředků v průběžné zprávě</a:t>
            </a:r>
          </a:p>
          <a:p>
            <a:r>
              <a:rPr lang="cs-CZ" dirty="0">
                <a:solidFill>
                  <a:schemeClr val="bg1"/>
                </a:solidFill>
              </a:rPr>
              <a:t>Zádržné  10% dotace</a:t>
            </a:r>
          </a:p>
          <a:p>
            <a:r>
              <a:rPr lang="cs-CZ" dirty="0">
                <a:solidFill>
                  <a:schemeClr val="bg1"/>
                </a:solidFill>
              </a:rPr>
              <a:t>Jiný režim pro OSS a PO OSS jiných resortů </a:t>
            </a:r>
          </a:p>
          <a:p>
            <a:endParaRPr lang="cs-CZ" dirty="0">
              <a:solidFill>
                <a:schemeClr val="bg1"/>
              </a:solidFill>
            </a:endParaRPr>
          </a:p>
        </p:txBody>
      </p:sp>
      <p:cxnSp>
        <p:nvCxnSpPr>
          <p:cNvPr id="46" name="Přímá spojnice 45">
            <a:extLst>
              <a:ext uri="{FF2B5EF4-FFF2-40B4-BE49-F238E27FC236}">
                <a16:creationId xmlns:a16="http://schemas.microsoft.com/office/drawing/2014/main" id="{AB805AF7-EACA-2266-2205-D545F5CE0918}"/>
              </a:ext>
            </a:extLst>
          </p:cNvPr>
          <p:cNvCxnSpPr/>
          <p:nvPr/>
        </p:nvCxnSpPr>
        <p:spPr>
          <a:xfrm>
            <a:off x="629880" y="5885018"/>
            <a:ext cx="10932240" cy="0"/>
          </a:xfrm>
          <a:prstGeom prst="line">
            <a:avLst/>
          </a:prstGeom>
          <a:ln w="19050">
            <a:solidFill>
              <a:srgbClr val="E394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Obrázek 48">
            <a:extLst>
              <a:ext uri="{FF2B5EF4-FFF2-40B4-BE49-F238E27FC236}">
                <a16:creationId xmlns:a16="http://schemas.microsoft.com/office/drawing/2014/main" id="{881ADCE8-1FDE-7914-8B9A-AFC586B7DCD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9016" y="5985823"/>
            <a:ext cx="2886115" cy="630089"/>
          </a:xfrm>
          <a:prstGeom prst="rect">
            <a:avLst/>
          </a:prstGeom>
          <a:effectLst/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7E25CCA2-11FD-D56F-08B1-4A572338615B}"/>
              </a:ext>
            </a:extLst>
          </p:cNvPr>
          <p:cNvSpPr txBox="1"/>
          <p:nvPr/>
        </p:nvSpPr>
        <p:spPr>
          <a:xfrm>
            <a:off x="551053" y="6187089"/>
            <a:ext cx="1036712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200" b="1" dirty="0">
                <a:solidFill>
                  <a:srgbClr val="E39494"/>
                </a:solidFill>
                <a:latin typeface="+mj-lt"/>
              </a:rPr>
              <a:t>Informační seminář k výzvě k Programu udržitelný turismus a posílení biodiverzity</a:t>
            </a:r>
          </a:p>
        </p:txBody>
      </p:sp>
    </p:spTree>
    <p:extLst>
      <p:ext uri="{BB962C8B-B14F-4D97-AF65-F5344CB8AC3E}">
        <p14:creationId xmlns:p14="http://schemas.microsoft.com/office/powerpoint/2010/main" val="20515796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C0A757D-2899-F8BF-A5FE-3BEA09D770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4">
            <a:extLst>
              <a:ext uri="{FF2B5EF4-FFF2-40B4-BE49-F238E27FC236}">
                <a16:creationId xmlns:a16="http://schemas.microsoft.com/office/drawing/2014/main" id="{ACE6E1E7-DC8A-25D9-8636-76D4F8A1FBD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8457336" y="1203247"/>
            <a:ext cx="3734664" cy="4451506"/>
            <a:chOff x="1029" y="16748"/>
            <a:chExt cx="12426" cy="14711"/>
          </a:xfrm>
        </p:grpSpPr>
        <p:sp>
          <p:nvSpPr>
            <p:cNvPr id="51" name="AutoShape 80">
              <a:extLst>
                <a:ext uri="{FF2B5EF4-FFF2-40B4-BE49-F238E27FC236}">
                  <a16:creationId xmlns:a16="http://schemas.microsoft.com/office/drawing/2014/main" id="{943598DB-2C90-0ACE-F50B-33E6B1ED7083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9" y="16748"/>
              <a:ext cx="12426" cy="14120"/>
            </a:xfrm>
            <a:custGeom>
              <a:avLst/>
              <a:gdLst>
                <a:gd name="T0" fmla="+- 0 5953 1030"/>
                <a:gd name="T1" fmla="*/ T0 w 12426"/>
                <a:gd name="T2" fmla="+- 0 29461 16748"/>
                <a:gd name="T3" fmla="*/ 29461 h 14120"/>
                <a:gd name="T4" fmla="+- 0 5556 1030"/>
                <a:gd name="T5" fmla="*/ T4 w 12426"/>
                <a:gd name="T6" fmla="+- 0 29471 16748"/>
                <a:gd name="T7" fmla="*/ 29471 h 14120"/>
                <a:gd name="T8" fmla="+- 0 5175 1030"/>
                <a:gd name="T9" fmla="*/ T8 w 12426"/>
                <a:gd name="T10" fmla="+- 0 29379 16748"/>
                <a:gd name="T11" fmla="*/ 29379 h 14120"/>
                <a:gd name="T12" fmla="+- 0 4827 1030"/>
                <a:gd name="T13" fmla="*/ T12 w 12426"/>
                <a:gd name="T14" fmla="+- 0 29191 16748"/>
                <a:gd name="T15" fmla="*/ 29191 h 14120"/>
                <a:gd name="T16" fmla="+- 0 2928 1030"/>
                <a:gd name="T17" fmla="*/ T16 w 12426"/>
                <a:gd name="T18" fmla="+- 0 28970 16748"/>
                <a:gd name="T19" fmla="*/ 28970 h 14120"/>
                <a:gd name="T20" fmla="+- 0 4870 1030"/>
                <a:gd name="T21" fmla="*/ T20 w 12426"/>
                <a:gd name="T22" fmla="+- 0 30818 16748"/>
                <a:gd name="T23" fmla="*/ 30818 h 14120"/>
                <a:gd name="T24" fmla="+- 0 5261 1030"/>
                <a:gd name="T25" fmla="*/ T24 w 12426"/>
                <a:gd name="T26" fmla="+- 0 30859 16748"/>
                <a:gd name="T27" fmla="*/ 30859 h 14120"/>
                <a:gd name="T28" fmla="+- 0 11497 1030"/>
                <a:gd name="T29" fmla="*/ T28 w 12426"/>
                <a:gd name="T30" fmla="+- 0 25986 16748"/>
                <a:gd name="T31" fmla="*/ 25986 h 14120"/>
                <a:gd name="T32" fmla="+- 0 11700 1030"/>
                <a:gd name="T33" fmla="*/ T32 w 12426"/>
                <a:gd name="T34" fmla="+- 0 24420 16748"/>
                <a:gd name="T35" fmla="*/ 24420 h 14120"/>
                <a:gd name="T36" fmla="+- 0 10268 1030"/>
                <a:gd name="T37" fmla="*/ T36 w 12426"/>
                <a:gd name="T38" fmla="+- 0 24484 16748"/>
                <a:gd name="T39" fmla="*/ 24484 h 14120"/>
                <a:gd name="T40" fmla="+- 0 10320 1030"/>
                <a:gd name="T41" fmla="*/ T40 w 12426"/>
                <a:gd name="T42" fmla="+- 0 24874 16748"/>
                <a:gd name="T43" fmla="*/ 24874 h 14120"/>
                <a:gd name="T44" fmla="+- 0 10268 1030"/>
                <a:gd name="T45" fmla="*/ T44 w 12426"/>
                <a:gd name="T46" fmla="+- 0 25270 16748"/>
                <a:gd name="T47" fmla="*/ 25270 h 14120"/>
                <a:gd name="T48" fmla="+- 0 9140 1030"/>
                <a:gd name="T49" fmla="*/ T48 w 12426"/>
                <a:gd name="T50" fmla="+- 0 24703 16748"/>
                <a:gd name="T51" fmla="*/ 24703 h 14120"/>
                <a:gd name="T52" fmla="+- 0 8048 1030"/>
                <a:gd name="T53" fmla="*/ T52 w 12426"/>
                <a:gd name="T54" fmla="+- 0 23563 16748"/>
                <a:gd name="T55" fmla="*/ 23563 h 14120"/>
                <a:gd name="T56" fmla="+- 0 7879 1030"/>
                <a:gd name="T57" fmla="*/ T56 w 12426"/>
                <a:gd name="T58" fmla="+- 0 23207 16748"/>
                <a:gd name="T59" fmla="*/ 23207 h 14120"/>
                <a:gd name="T60" fmla="+- 0 7807 1030"/>
                <a:gd name="T61" fmla="*/ T60 w 12426"/>
                <a:gd name="T62" fmla="+- 0 22821 16748"/>
                <a:gd name="T63" fmla="*/ 22821 h 14120"/>
                <a:gd name="T64" fmla="+- 0 7838 1030"/>
                <a:gd name="T65" fmla="*/ T64 w 12426"/>
                <a:gd name="T66" fmla="+- 0 22424 16748"/>
                <a:gd name="T67" fmla="*/ 22424 h 14120"/>
                <a:gd name="T68" fmla="+- 0 8095 1030"/>
                <a:gd name="T69" fmla="*/ T68 w 12426"/>
                <a:gd name="T70" fmla="+- 0 22023 16748"/>
                <a:gd name="T71" fmla="*/ 22023 h 14120"/>
                <a:gd name="T72" fmla="+- 0 10032 1030"/>
                <a:gd name="T73" fmla="*/ T72 w 12426"/>
                <a:gd name="T74" fmla="+- 0 23987 16748"/>
                <a:gd name="T75" fmla="*/ 23987 h 14120"/>
                <a:gd name="T76" fmla="+- 0 10219 1030"/>
                <a:gd name="T77" fmla="*/ T76 w 12426"/>
                <a:gd name="T78" fmla="+- 0 24334 16748"/>
                <a:gd name="T79" fmla="*/ 24334 h 14120"/>
                <a:gd name="T80" fmla="+- 0 11627 1030"/>
                <a:gd name="T81" fmla="*/ T80 w 12426"/>
                <a:gd name="T82" fmla="+- 0 23957 16748"/>
                <a:gd name="T83" fmla="*/ 23957 h 14120"/>
                <a:gd name="T84" fmla="+- 0 8324 1030"/>
                <a:gd name="T85" fmla="*/ T84 w 12426"/>
                <a:gd name="T86" fmla="+- 0 20601 16748"/>
                <a:gd name="T87" fmla="*/ 20601 h 14120"/>
                <a:gd name="T88" fmla="+- 0 8623 1030"/>
                <a:gd name="T89" fmla="*/ T88 w 12426"/>
                <a:gd name="T90" fmla="+- 0 19614 16748"/>
                <a:gd name="T91" fmla="*/ 19614 h 14120"/>
                <a:gd name="T92" fmla="+- 0 8847 1030"/>
                <a:gd name="T93" fmla="*/ T92 w 12426"/>
                <a:gd name="T94" fmla="+- 0 19290 16748"/>
                <a:gd name="T95" fmla="*/ 19290 h 14120"/>
                <a:gd name="T96" fmla="+- 0 9145 1030"/>
                <a:gd name="T97" fmla="*/ T96 w 12426"/>
                <a:gd name="T98" fmla="+- 0 19035 16748"/>
                <a:gd name="T99" fmla="*/ 19035 h 14120"/>
                <a:gd name="T100" fmla="+- 0 9504 1030"/>
                <a:gd name="T101" fmla="*/ T100 w 12426"/>
                <a:gd name="T102" fmla="+- 0 18863 16748"/>
                <a:gd name="T103" fmla="*/ 18863 h 14120"/>
                <a:gd name="T104" fmla="+- 0 8130 1030"/>
                <a:gd name="T105" fmla="*/ T104 w 12426"/>
                <a:gd name="T106" fmla="+- 0 18025 16748"/>
                <a:gd name="T107" fmla="*/ 18025 h 14120"/>
                <a:gd name="T108" fmla="+- 0 7812 1030"/>
                <a:gd name="T109" fmla="*/ T108 w 12426"/>
                <a:gd name="T110" fmla="+- 0 18256 16748"/>
                <a:gd name="T111" fmla="*/ 18256 h 14120"/>
                <a:gd name="T112" fmla="+- 0 7297 1030"/>
                <a:gd name="T113" fmla="*/ T112 w 12426"/>
                <a:gd name="T114" fmla="+- 0 19923 16748"/>
                <a:gd name="T115" fmla="*/ 19923 h 14120"/>
                <a:gd name="T116" fmla="+- 0 2744 1030"/>
                <a:gd name="T117" fmla="*/ T116 w 12426"/>
                <a:gd name="T118" fmla="+- 0 21466 16748"/>
                <a:gd name="T119" fmla="*/ 21466 h 14120"/>
                <a:gd name="T120" fmla="+- 0 2426 1030"/>
                <a:gd name="T121" fmla="*/ T120 w 12426"/>
                <a:gd name="T122" fmla="+- 0 21697 16748"/>
                <a:gd name="T123" fmla="*/ 21697 h 14120"/>
                <a:gd name="T124" fmla="+- 0 1911 1030"/>
                <a:gd name="T125" fmla="*/ T124 w 12426"/>
                <a:gd name="T126" fmla="+- 0 23364 16748"/>
                <a:gd name="T127" fmla="*/ 23364 h 14120"/>
                <a:gd name="T128" fmla="+- 0 1038 1030"/>
                <a:gd name="T129" fmla="*/ T128 w 12426"/>
                <a:gd name="T130" fmla="+- 0 26875 16748"/>
                <a:gd name="T131" fmla="*/ 26875 h 14120"/>
                <a:gd name="T132" fmla="+- 0 1111 1030"/>
                <a:gd name="T133" fmla="*/ T132 w 12426"/>
                <a:gd name="T134" fmla="+- 0 27100 16748"/>
                <a:gd name="T135" fmla="*/ 27100 h 14120"/>
                <a:gd name="T136" fmla="+- 0 3753 1030"/>
                <a:gd name="T137" fmla="*/ T136 w 12426"/>
                <a:gd name="T138" fmla="+- 0 28144 16748"/>
                <a:gd name="T139" fmla="*/ 28144 h 14120"/>
                <a:gd name="T140" fmla="+- 0 2661 1030"/>
                <a:gd name="T141" fmla="*/ T140 w 12426"/>
                <a:gd name="T142" fmla="+- 0 27004 16748"/>
                <a:gd name="T143" fmla="*/ 27004 h 14120"/>
                <a:gd name="T144" fmla="+- 0 2492 1030"/>
                <a:gd name="T145" fmla="*/ T144 w 12426"/>
                <a:gd name="T146" fmla="+- 0 26649 16748"/>
                <a:gd name="T147" fmla="*/ 26649 h 14120"/>
                <a:gd name="T148" fmla="+- 0 2437 1030"/>
                <a:gd name="T149" fmla="*/ T148 w 12426"/>
                <a:gd name="T150" fmla="+- 0 26419 16748"/>
                <a:gd name="T151" fmla="*/ 26419 h 14120"/>
                <a:gd name="T152" fmla="+- 0 2426 1030"/>
                <a:gd name="T153" fmla="*/ T152 w 12426"/>
                <a:gd name="T154" fmla="+- 0 26024 16748"/>
                <a:gd name="T155" fmla="*/ 26024 h 14120"/>
                <a:gd name="T156" fmla="+- 0 3122 1030"/>
                <a:gd name="T157" fmla="*/ T156 w 12426"/>
                <a:gd name="T158" fmla="+- 0 23355 16748"/>
                <a:gd name="T159" fmla="*/ 23355 h 14120"/>
                <a:gd name="T160" fmla="+- 0 3275 1030"/>
                <a:gd name="T161" fmla="*/ T160 w 12426"/>
                <a:gd name="T162" fmla="+- 0 22986 16748"/>
                <a:gd name="T163" fmla="*/ 22986 h 14120"/>
                <a:gd name="T164" fmla="+- 0 3515 1030"/>
                <a:gd name="T165" fmla="*/ T164 w 12426"/>
                <a:gd name="T166" fmla="+- 0 22674 16748"/>
                <a:gd name="T167" fmla="*/ 22674 h 14120"/>
                <a:gd name="T168" fmla="+- 0 3826 1030"/>
                <a:gd name="T169" fmla="*/ T168 w 12426"/>
                <a:gd name="T170" fmla="+- 0 22435 16748"/>
                <a:gd name="T171" fmla="*/ 22435 h 14120"/>
                <a:gd name="T172" fmla="+- 0 4196 1030"/>
                <a:gd name="T173" fmla="*/ T172 w 12426"/>
                <a:gd name="T174" fmla="+- 0 22281 16748"/>
                <a:gd name="T175" fmla="*/ 22281 h 14120"/>
                <a:gd name="T176" fmla="+- 0 6785 1030"/>
                <a:gd name="T177" fmla="*/ T176 w 12426"/>
                <a:gd name="T178" fmla="+- 0 21596 16748"/>
                <a:gd name="T179" fmla="*/ 21596 h 14120"/>
                <a:gd name="T180" fmla="+- 0 6416 1030"/>
                <a:gd name="T181" fmla="*/ T180 w 12426"/>
                <a:gd name="T182" fmla="+- 0 23355 16748"/>
                <a:gd name="T183" fmla="*/ 23355 h 14120"/>
                <a:gd name="T184" fmla="+- 0 6537 1030"/>
                <a:gd name="T185" fmla="*/ T184 w 12426"/>
                <a:gd name="T186" fmla="+- 0 23728 16748"/>
                <a:gd name="T187" fmla="*/ 23728 h 14120"/>
                <a:gd name="T188" fmla="+- 0 9616 1030"/>
                <a:gd name="T189" fmla="*/ T188 w 12426"/>
                <a:gd name="T190" fmla="+- 0 27702 16748"/>
                <a:gd name="T191" fmla="*/ 27702 h 14120"/>
                <a:gd name="T192" fmla="+- 0 9463 1030"/>
                <a:gd name="T193" fmla="*/ T192 w 12426"/>
                <a:gd name="T194" fmla="+- 0 28071 16748"/>
                <a:gd name="T195" fmla="*/ 28071 h 14120"/>
                <a:gd name="T196" fmla="+- 0 9223 1030"/>
                <a:gd name="T197" fmla="*/ T196 w 12426"/>
                <a:gd name="T198" fmla="+- 0 28383 16748"/>
                <a:gd name="T199" fmla="*/ 28383 h 14120"/>
                <a:gd name="T200" fmla="+- 0 8912 1030"/>
                <a:gd name="T201" fmla="*/ T200 w 12426"/>
                <a:gd name="T202" fmla="+- 0 28622 16748"/>
                <a:gd name="T203" fmla="*/ 28622 h 14120"/>
                <a:gd name="T204" fmla="+- 0 8542 1030"/>
                <a:gd name="T205" fmla="*/ T204 w 12426"/>
                <a:gd name="T206" fmla="+- 0 28776 16748"/>
                <a:gd name="T207" fmla="*/ 28776 h 14120"/>
                <a:gd name="T208" fmla="+- 0 10068 1030"/>
                <a:gd name="T209" fmla="*/ T208 w 12426"/>
                <a:gd name="T210" fmla="+- 0 29558 16748"/>
                <a:gd name="T211" fmla="*/ 29558 h 14120"/>
                <a:gd name="T212" fmla="+- 0 10359 1030"/>
                <a:gd name="T213" fmla="*/ T212 w 12426"/>
                <a:gd name="T214" fmla="+- 0 29296 16748"/>
                <a:gd name="T215" fmla="*/ 29296 h 14120"/>
                <a:gd name="T216" fmla="+- 0 10827 1030"/>
                <a:gd name="T217" fmla="*/ T216 w 12426"/>
                <a:gd name="T218" fmla="+- 0 27693 16748"/>
                <a:gd name="T219" fmla="*/ 27693 h 14120"/>
                <a:gd name="T220" fmla="+- 0 13412 1030"/>
                <a:gd name="T221" fmla="*/ T220 w 12426"/>
                <a:gd name="T222" fmla="+- 0 26038 16748"/>
                <a:gd name="T223" fmla="*/ 26038 h 14120"/>
                <a:gd name="T224" fmla="+- 0 13327 1030"/>
                <a:gd name="T225" fmla="*/ T224 w 12426"/>
                <a:gd name="T226" fmla="+- 0 16830 16748"/>
                <a:gd name="T227" fmla="*/ 16830 h 14120"/>
                <a:gd name="T228" fmla="+- 0 12944 1030"/>
                <a:gd name="T229" fmla="*/ T228 w 12426"/>
                <a:gd name="T230" fmla="+- 0 16748 16748"/>
                <a:gd name="T231" fmla="*/ 16748 h 14120"/>
                <a:gd name="T232" fmla="+- 0 12014 1030"/>
                <a:gd name="T233" fmla="*/ T232 w 12426"/>
                <a:gd name="T234" fmla="+- 0 18188 16748"/>
                <a:gd name="T235" fmla="*/ 18188 h 14120"/>
                <a:gd name="T236" fmla="+- 0 12410 1030"/>
                <a:gd name="T237" fmla="*/ T236 w 12426"/>
                <a:gd name="T238" fmla="+- 0 18136 16748"/>
                <a:gd name="T239" fmla="*/ 18136 h 14120"/>
                <a:gd name="T240" fmla="+- 0 12800 1030"/>
                <a:gd name="T241" fmla="*/ T240 w 12426"/>
                <a:gd name="T242" fmla="+- 0 18188 16748"/>
                <a:gd name="T243" fmla="*/ 18188 h 14120"/>
                <a:gd name="T244" fmla="+- 0 13164 1030"/>
                <a:gd name="T245" fmla="*/ T244 w 12426"/>
                <a:gd name="T246" fmla="+- 0 18338 16748"/>
                <a:gd name="T247" fmla="*/ 18338 h 14120"/>
                <a:gd name="T248" fmla="+- 0 13456 1030"/>
                <a:gd name="T249" fmla="*/ T248 w 12426"/>
                <a:gd name="T250" fmla="+- 0 18557 16748"/>
                <a:gd name="T251" fmla="*/ 18557 h 1412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  <a:cxn ang="0">
                  <a:pos x="T217" y="T219"/>
                </a:cxn>
                <a:cxn ang="0">
                  <a:pos x="T221" y="T223"/>
                </a:cxn>
                <a:cxn ang="0">
                  <a:pos x="T225" y="T227"/>
                </a:cxn>
                <a:cxn ang="0">
                  <a:pos x="T229" y="T231"/>
                </a:cxn>
                <a:cxn ang="0">
                  <a:pos x="T233" y="T235"/>
                </a:cxn>
                <a:cxn ang="0">
                  <a:pos x="T237" y="T239"/>
                </a:cxn>
                <a:cxn ang="0">
                  <a:pos x="T241" y="T243"/>
                </a:cxn>
                <a:cxn ang="0">
                  <a:pos x="T245" y="T247"/>
                </a:cxn>
                <a:cxn ang="0">
                  <a:pos x="T249" y="T251"/>
                </a:cxn>
              </a:cxnLst>
              <a:rect l="0" t="0" r="r" b="b"/>
              <a:pathLst>
                <a:path w="12426" h="14120">
                  <a:moveTo>
                    <a:pt x="7503" y="13239"/>
                  </a:moveTo>
                  <a:lnTo>
                    <a:pt x="6550" y="12286"/>
                  </a:lnTo>
                  <a:lnTo>
                    <a:pt x="5081" y="12679"/>
                  </a:lnTo>
                  <a:lnTo>
                    <a:pt x="5002" y="12698"/>
                  </a:lnTo>
                  <a:lnTo>
                    <a:pt x="4923" y="12713"/>
                  </a:lnTo>
                  <a:lnTo>
                    <a:pt x="4843" y="12723"/>
                  </a:lnTo>
                  <a:lnTo>
                    <a:pt x="4764" y="12729"/>
                  </a:lnTo>
                  <a:lnTo>
                    <a:pt x="4684" y="12731"/>
                  </a:lnTo>
                  <a:lnTo>
                    <a:pt x="4605" y="12729"/>
                  </a:lnTo>
                  <a:lnTo>
                    <a:pt x="4526" y="12723"/>
                  </a:lnTo>
                  <a:lnTo>
                    <a:pt x="4448" y="12712"/>
                  </a:lnTo>
                  <a:lnTo>
                    <a:pt x="4371" y="12698"/>
                  </a:lnTo>
                  <a:lnTo>
                    <a:pt x="4294" y="12679"/>
                  </a:lnTo>
                  <a:lnTo>
                    <a:pt x="4219" y="12657"/>
                  </a:lnTo>
                  <a:lnTo>
                    <a:pt x="4145" y="12631"/>
                  </a:lnTo>
                  <a:lnTo>
                    <a:pt x="4072" y="12601"/>
                  </a:lnTo>
                  <a:lnTo>
                    <a:pt x="4000" y="12567"/>
                  </a:lnTo>
                  <a:lnTo>
                    <a:pt x="3931" y="12529"/>
                  </a:lnTo>
                  <a:lnTo>
                    <a:pt x="3863" y="12488"/>
                  </a:lnTo>
                  <a:lnTo>
                    <a:pt x="3797" y="12443"/>
                  </a:lnTo>
                  <a:lnTo>
                    <a:pt x="3734" y="12394"/>
                  </a:lnTo>
                  <a:lnTo>
                    <a:pt x="3672" y="12342"/>
                  </a:lnTo>
                  <a:lnTo>
                    <a:pt x="3613" y="12286"/>
                  </a:lnTo>
                  <a:lnTo>
                    <a:pt x="2723" y="11396"/>
                  </a:lnTo>
                  <a:lnTo>
                    <a:pt x="1898" y="12222"/>
                  </a:lnTo>
                  <a:lnTo>
                    <a:pt x="3573" y="13897"/>
                  </a:lnTo>
                  <a:lnTo>
                    <a:pt x="3634" y="13951"/>
                  </a:lnTo>
                  <a:lnTo>
                    <a:pt x="3699" y="13998"/>
                  </a:lnTo>
                  <a:lnTo>
                    <a:pt x="3768" y="14038"/>
                  </a:lnTo>
                  <a:lnTo>
                    <a:pt x="3840" y="14070"/>
                  </a:lnTo>
                  <a:lnTo>
                    <a:pt x="3915" y="14095"/>
                  </a:lnTo>
                  <a:lnTo>
                    <a:pt x="3992" y="14111"/>
                  </a:lnTo>
                  <a:lnTo>
                    <a:pt x="4071" y="14119"/>
                  </a:lnTo>
                  <a:lnTo>
                    <a:pt x="4151" y="14120"/>
                  </a:lnTo>
                  <a:lnTo>
                    <a:pt x="4231" y="14111"/>
                  </a:lnTo>
                  <a:lnTo>
                    <a:pt x="4310" y="14095"/>
                  </a:lnTo>
                  <a:lnTo>
                    <a:pt x="7503" y="13239"/>
                  </a:lnTo>
                  <a:close/>
                  <a:moveTo>
                    <a:pt x="12426" y="8713"/>
                  </a:moveTo>
                  <a:lnTo>
                    <a:pt x="11936" y="8844"/>
                  </a:lnTo>
                  <a:lnTo>
                    <a:pt x="10467" y="9238"/>
                  </a:lnTo>
                  <a:lnTo>
                    <a:pt x="10388" y="9257"/>
                  </a:lnTo>
                  <a:lnTo>
                    <a:pt x="10309" y="9272"/>
                  </a:lnTo>
                  <a:lnTo>
                    <a:pt x="10243" y="9280"/>
                  </a:lnTo>
                  <a:lnTo>
                    <a:pt x="10653" y="7751"/>
                  </a:lnTo>
                  <a:lnTo>
                    <a:pt x="10670" y="7672"/>
                  </a:lnTo>
                  <a:lnTo>
                    <a:pt x="10678" y="7592"/>
                  </a:lnTo>
                  <a:lnTo>
                    <a:pt x="10678" y="7513"/>
                  </a:lnTo>
                  <a:lnTo>
                    <a:pt x="10670" y="7434"/>
                  </a:lnTo>
                  <a:lnTo>
                    <a:pt x="10653" y="7357"/>
                  </a:lnTo>
                  <a:lnTo>
                    <a:pt x="9238" y="7736"/>
                  </a:lnTo>
                  <a:lnTo>
                    <a:pt x="9256" y="7812"/>
                  </a:lnTo>
                  <a:lnTo>
                    <a:pt x="9271" y="7890"/>
                  </a:lnTo>
                  <a:lnTo>
                    <a:pt x="9281" y="7968"/>
                  </a:lnTo>
                  <a:lnTo>
                    <a:pt x="9287" y="8047"/>
                  </a:lnTo>
                  <a:lnTo>
                    <a:pt x="9290" y="8126"/>
                  </a:lnTo>
                  <a:lnTo>
                    <a:pt x="9288" y="8205"/>
                  </a:lnTo>
                  <a:lnTo>
                    <a:pt x="9282" y="8285"/>
                  </a:lnTo>
                  <a:lnTo>
                    <a:pt x="9271" y="8364"/>
                  </a:lnTo>
                  <a:lnTo>
                    <a:pt x="9257" y="8443"/>
                  </a:lnTo>
                  <a:lnTo>
                    <a:pt x="9238" y="8522"/>
                  </a:lnTo>
                  <a:lnTo>
                    <a:pt x="9122" y="8955"/>
                  </a:lnTo>
                  <a:lnTo>
                    <a:pt x="9120" y="8953"/>
                  </a:lnTo>
                  <a:lnTo>
                    <a:pt x="9059" y="8901"/>
                  </a:lnTo>
                  <a:lnTo>
                    <a:pt x="9000" y="8845"/>
                  </a:lnTo>
                  <a:lnTo>
                    <a:pt x="8110" y="7955"/>
                  </a:lnTo>
                  <a:lnTo>
                    <a:pt x="7219" y="7065"/>
                  </a:lnTo>
                  <a:lnTo>
                    <a:pt x="7164" y="7006"/>
                  </a:lnTo>
                  <a:lnTo>
                    <a:pt x="7111" y="6944"/>
                  </a:lnTo>
                  <a:lnTo>
                    <a:pt x="7063" y="6881"/>
                  </a:lnTo>
                  <a:lnTo>
                    <a:pt x="7018" y="6815"/>
                  </a:lnTo>
                  <a:lnTo>
                    <a:pt x="6976" y="6747"/>
                  </a:lnTo>
                  <a:lnTo>
                    <a:pt x="6939" y="6678"/>
                  </a:lnTo>
                  <a:lnTo>
                    <a:pt x="6905" y="6606"/>
                  </a:lnTo>
                  <a:lnTo>
                    <a:pt x="6875" y="6534"/>
                  </a:lnTo>
                  <a:lnTo>
                    <a:pt x="6849" y="6459"/>
                  </a:lnTo>
                  <a:lnTo>
                    <a:pt x="6826" y="6384"/>
                  </a:lnTo>
                  <a:lnTo>
                    <a:pt x="6808" y="6307"/>
                  </a:lnTo>
                  <a:lnTo>
                    <a:pt x="6794" y="6230"/>
                  </a:lnTo>
                  <a:lnTo>
                    <a:pt x="6783" y="6152"/>
                  </a:lnTo>
                  <a:lnTo>
                    <a:pt x="6777" y="6073"/>
                  </a:lnTo>
                  <a:lnTo>
                    <a:pt x="6775" y="5994"/>
                  </a:lnTo>
                  <a:lnTo>
                    <a:pt x="6777" y="5915"/>
                  </a:lnTo>
                  <a:lnTo>
                    <a:pt x="6783" y="5835"/>
                  </a:lnTo>
                  <a:lnTo>
                    <a:pt x="6793" y="5756"/>
                  </a:lnTo>
                  <a:lnTo>
                    <a:pt x="6808" y="5676"/>
                  </a:lnTo>
                  <a:lnTo>
                    <a:pt x="6826" y="5597"/>
                  </a:lnTo>
                  <a:lnTo>
                    <a:pt x="6942" y="5165"/>
                  </a:lnTo>
                  <a:lnTo>
                    <a:pt x="6944" y="5167"/>
                  </a:lnTo>
                  <a:lnTo>
                    <a:pt x="7006" y="5219"/>
                  </a:lnTo>
                  <a:lnTo>
                    <a:pt x="7065" y="5275"/>
                  </a:lnTo>
                  <a:lnTo>
                    <a:pt x="7955" y="6165"/>
                  </a:lnTo>
                  <a:lnTo>
                    <a:pt x="8845" y="7055"/>
                  </a:lnTo>
                  <a:lnTo>
                    <a:pt x="8901" y="7114"/>
                  </a:lnTo>
                  <a:lnTo>
                    <a:pt x="8953" y="7175"/>
                  </a:lnTo>
                  <a:lnTo>
                    <a:pt x="9002" y="7239"/>
                  </a:lnTo>
                  <a:lnTo>
                    <a:pt x="9047" y="7305"/>
                  </a:lnTo>
                  <a:lnTo>
                    <a:pt x="9088" y="7372"/>
                  </a:lnTo>
                  <a:lnTo>
                    <a:pt x="9125" y="7442"/>
                  </a:lnTo>
                  <a:lnTo>
                    <a:pt x="9159" y="7513"/>
                  </a:lnTo>
                  <a:lnTo>
                    <a:pt x="9189" y="7586"/>
                  </a:lnTo>
                  <a:lnTo>
                    <a:pt x="9215" y="7660"/>
                  </a:lnTo>
                  <a:lnTo>
                    <a:pt x="9238" y="7736"/>
                  </a:lnTo>
                  <a:lnTo>
                    <a:pt x="10653" y="7357"/>
                  </a:lnTo>
                  <a:lnTo>
                    <a:pt x="10629" y="7281"/>
                  </a:lnTo>
                  <a:lnTo>
                    <a:pt x="10597" y="7209"/>
                  </a:lnTo>
                  <a:lnTo>
                    <a:pt x="10557" y="7140"/>
                  </a:lnTo>
                  <a:lnTo>
                    <a:pt x="10510" y="7075"/>
                  </a:lnTo>
                  <a:lnTo>
                    <a:pt x="10456" y="7015"/>
                  </a:lnTo>
                  <a:lnTo>
                    <a:pt x="8780" y="5339"/>
                  </a:lnTo>
                  <a:lnTo>
                    <a:pt x="7294" y="3853"/>
                  </a:lnTo>
                  <a:lnTo>
                    <a:pt x="7478" y="3166"/>
                  </a:lnTo>
                  <a:lnTo>
                    <a:pt x="7501" y="3088"/>
                  </a:lnTo>
                  <a:lnTo>
                    <a:pt x="7528" y="3012"/>
                  </a:lnTo>
                  <a:lnTo>
                    <a:pt x="7559" y="2938"/>
                  </a:lnTo>
                  <a:lnTo>
                    <a:pt x="7593" y="2866"/>
                  </a:lnTo>
                  <a:lnTo>
                    <a:pt x="7631" y="2797"/>
                  </a:lnTo>
                  <a:lnTo>
                    <a:pt x="7673" y="2729"/>
                  </a:lnTo>
                  <a:lnTo>
                    <a:pt x="7718" y="2664"/>
                  </a:lnTo>
                  <a:lnTo>
                    <a:pt x="7766" y="2602"/>
                  </a:lnTo>
                  <a:lnTo>
                    <a:pt x="7817" y="2542"/>
                  </a:lnTo>
                  <a:lnTo>
                    <a:pt x="7871" y="2485"/>
                  </a:lnTo>
                  <a:lnTo>
                    <a:pt x="7928" y="2431"/>
                  </a:lnTo>
                  <a:lnTo>
                    <a:pt x="7988" y="2380"/>
                  </a:lnTo>
                  <a:lnTo>
                    <a:pt x="8050" y="2332"/>
                  </a:lnTo>
                  <a:lnTo>
                    <a:pt x="8115" y="2287"/>
                  </a:lnTo>
                  <a:lnTo>
                    <a:pt x="8183" y="2245"/>
                  </a:lnTo>
                  <a:lnTo>
                    <a:pt x="8252" y="2207"/>
                  </a:lnTo>
                  <a:lnTo>
                    <a:pt x="8324" y="2173"/>
                  </a:lnTo>
                  <a:lnTo>
                    <a:pt x="8398" y="2142"/>
                  </a:lnTo>
                  <a:lnTo>
                    <a:pt x="8474" y="2115"/>
                  </a:lnTo>
                  <a:lnTo>
                    <a:pt x="8552" y="2092"/>
                  </a:lnTo>
                  <a:lnTo>
                    <a:pt x="9514" y="1834"/>
                  </a:lnTo>
                  <a:lnTo>
                    <a:pt x="8561" y="881"/>
                  </a:lnTo>
                  <a:lnTo>
                    <a:pt x="7177" y="1252"/>
                  </a:lnTo>
                  <a:lnTo>
                    <a:pt x="7100" y="1277"/>
                  </a:lnTo>
                  <a:lnTo>
                    <a:pt x="7027" y="1309"/>
                  </a:lnTo>
                  <a:lnTo>
                    <a:pt x="6958" y="1349"/>
                  </a:lnTo>
                  <a:lnTo>
                    <a:pt x="6894" y="1396"/>
                  </a:lnTo>
                  <a:lnTo>
                    <a:pt x="6835" y="1449"/>
                  </a:lnTo>
                  <a:lnTo>
                    <a:pt x="6782" y="1508"/>
                  </a:lnTo>
                  <a:lnTo>
                    <a:pt x="6736" y="1572"/>
                  </a:lnTo>
                  <a:lnTo>
                    <a:pt x="6696" y="1640"/>
                  </a:lnTo>
                  <a:lnTo>
                    <a:pt x="6663" y="1714"/>
                  </a:lnTo>
                  <a:lnTo>
                    <a:pt x="6638" y="1791"/>
                  </a:lnTo>
                  <a:lnTo>
                    <a:pt x="6267" y="3175"/>
                  </a:lnTo>
                  <a:lnTo>
                    <a:pt x="6175" y="3518"/>
                  </a:lnTo>
                  <a:lnTo>
                    <a:pt x="3175" y="4322"/>
                  </a:lnTo>
                  <a:lnTo>
                    <a:pt x="1791" y="4693"/>
                  </a:lnTo>
                  <a:lnTo>
                    <a:pt x="1714" y="4718"/>
                  </a:lnTo>
                  <a:lnTo>
                    <a:pt x="1640" y="4751"/>
                  </a:lnTo>
                  <a:lnTo>
                    <a:pt x="1571" y="4791"/>
                  </a:lnTo>
                  <a:lnTo>
                    <a:pt x="1507" y="4837"/>
                  </a:lnTo>
                  <a:lnTo>
                    <a:pt x="1449" y="4890"/>
                  </a:lnTo>
                  <a:lnTo>
                    <a:pt x="1396" y="4949"/>
                  </a:lnTo>
                  <a:lnTo>
                    <a:pt x="1349" y="5013"/>
                  </a:lnTo>
                  <a:lnTo>
                    <a:pt x="1309" y="5082"/>
                  </a:lnTo>
                  <a:lnTo>
                    <a:pt x="1277" y="5155"/>
                  </a:lnTo>
                  <a:lnTo>
                    <a:pt x="1251" y="5232"/>
                  </a:lnTo>
                  <a:lnTo>
                    <a:pt x="881" y="6616"/>
                  </a:lnTo>
                  <a:lnTo>
                    <a:pt x="25" y="9810"/>
                  </a:lnTo>
                  <a:lnTo>
                    <a:pt x="8" y="9889"/>
                  </a:lnTo>
                  <a:lnTo>
                    <a:pt x="0" y="9969"/>
                  </a:lnTo>
                  <a:lnTo>
                    <a:pt x="0" y="10048"/>
                  </a:lnTo>
                  <a:lnTo>
                    <a:pt x="8" y="10127"/>
                  </a:lnTo>
                  <a:lnTo>
                    <a:pt x="25" y="10204"/>
                  </a:lnTo>
                  <a:lnTo>
                    <a:pt x="1141" y="9905"/>
                  </a:lnTo>
                  <a:lnTo>
                    <a:pt x="25" y="10204"/>
                  </a:lnTo>
                  <a:lnTo>
                    <a:pt x="49" y="10280"/>
                  </a:lnTo>
                  <a:lnTo>
                    <a:pt x="81" y="10352"/>
                  </a:lnTo>
                  <a:lnTo>
                    <a:pt x="121" y="10421"/>
                  </a:lnTo>
                  <a:lnTo>
                    <a:pt x="168" y="10486"/>
                  </a:lnTo>
                  <a:lnTo>
                    <a:pt x="222" y="10546"/>
                  </a:lnTo>
                  <a:lnTo>
                    <a:pt x="1898" y="12222"/>
                  </a:lnTo>
                  <a:lnTo>
                    <a:pt x="2723" y="11396"/>
                  </a:lnTo>
                  <a:lnTo>
                    <a:pt x="1833" y="10506"/>
                  </a:lnTo>
                  <a:lnTo>
                    <a:pt x="1777" y="10447"/>
                  </a:lnTo>
                  <a:lnTo>
                    <a:pt x="1725" y="10386"/>
                  </a:lnTo>
                  <a:lnTo>
                    <a:pt x="1676" y="10322"/>
                  </a:lnTo>
                  <a:lnTo>
                    <a:pt x="1631" y="10256"/>
                  </a:lnTo>
                  <a:lnTo>
                    <a:pt x="1590" y="10189"/>
                  </a:lnTo>
                  <a:lnTo>
                    <a:pt x="1553" y="10119"/>
                  </a:lnTo>
                  <a:lnTo>
                    <a:pt x="1519" y="10048"/>
                  </a:lnTo>
                  <a:lnTo>
                    <a:pt x="1489" y="9975"/>
                  </a:lnTo>
                  <a:lnTo>
                    <a:pt x="1462" y="9901"/>
                  </a:lnTo>
                  <a:lnTo>
                    <a:pt x="1440" y="9825"/>
                  </a:lnTo>
                  <a:lnTo>
                    <a:pt x="1422" y="9749"/>
                  </a:lnTo>
                  <a:lnTo>
                    <a:pt x="1407" y="9671"/>
                  </a:lnTo>
                  <a:lnTo>
                    <a:pt x="1397" y="9593"/>
                  </a:lnTo>
                  <a:lnTo>
                    <a:pt x="1391" y="9514"/>
                  </a:lnTo>
                  <a:lnTo>
                    <a:pt x="1388" y="9435"/>
                  </a:lnTo>
                  <a:lnTo>
                    <a:pt x="1390" y="9356"/>
                  </a:lnTo>
                  <a:lnTo>
                    <a:pt x="1396" y="9276"/>
                  </a:lnTo>
                  <a:lnTo>
                    <a:pt x="1407" y="9197"/>
                  </a:lnTo>
                  <a:lnTo>
                    <a:pt x="1421" y="9118"/>
                  </a:lnTo>
                  <a:lnTo>
                    <a:pt x="1440" y="9039"/>
                  </a:lnTo>
                  <a:lnTo>
                    <a:pt x="1834" y="7570"/>
                  </a:lnTo>
                  <a:lnTo>
                    <a:pt x="2092" y="6607"/>
                  </a:lnTo>
                  <a:lnTo>
                    <a:pt x="2115" y="6529"/>
                  </a:lnTo>
                  <a:lnTo>
                    <a:pt x="2142" y="6454"/>
                  </a:lnTo>
                  <a:lnTo>
                    <a:pt x="2173" y="6380"/>
                  </a:lnTo>
                  <a:lnTo>
                    <a:pt x="2207" y="6308"/>
                  </a:lnTo>
                  <a:lnTo>
                    <a:pt x="2245" y="6238"/>
                  </a:lnTo>
                  <a:lnTo>
                    <a:pt x="2287" y="6171"/>
                  </a:lnTo>
                  <a:lnTo>
                    <a:pt x="2331" y="6106"/>
                  </a:lnTo>
                  <a:lnTo>
                    <a:pt x="2379" y="6043"/>
                  </a:lnTo>
                  <a:lnTo>
                    <a:pt x="2431" y="5983"/>
                  </a:lnTo>
                  <a:lnTo>
                    <a:pt x="2485" y="5926"/>
                  </a:lnTo>
                  <a:lnTo>
                    <a:pt x="2542" y="5872"/>
                  </a:lnTo>
                  <a:lnTo>
                    <a:pt x="2602" y="5821"/>
                  </a:lnTo>
                  <a:lnTo>
                    <a:pt x="2664" y="5773"/>
                  </a:lnTo>
                  <a:lnTo>
                    <a:pt x="2729" y="5728"/>
                  </a:lnTo>
                  <a:lnTo>
                    <a:pt x="2796" y="5687"/>
                  </a:lnTo>
                  <a:lnTo>
                    <a:pt x="2866" y="5649"/>
                  </a:lnTo>
                  <a:lnTo>
                    <a:pt x="2938" y="5614"/>
                  </a:lnTo>
                  <a:lnTo>
                    <a:pt x="3012" y="5583"/>
                  </a:lnTo>
                  <a:lnTo>
                    <a:pt x="3088" y="5556"/>
                  </a:lnTo>
                  <a:lnTo>
                    <a:pt x="3166" y="5533"/>
                  </a:lnTo>
                  <a:lnTo>
                    <a:pt x="4128" y="5275"/>
                  </a:lnTo>
                  <a:lnTo>
                    <a:pt x="5597" y="4881"/>
                  </a:lnTo>
                  <a:lnTo>
                    <a:pt x="5676" y="4863"/>
                  </a:lnTo>
                  <a:lnTo>
                    <a:pt x="5755" y="4848"/>
                  </a:lnTo>
                  <a:lnTo>
                    <a:pt x="5821" y="4840"/>
                  </a:lnTo>
                  <a:lnTo>
                    <a:pt x="5411" y="6368"/>
                  </a:lnTo>
                  <a:lnTo>
                    <a:pt x="5394" y="6448"/>
                  </a:lnTo>
                  <a:lnTo>
                    <a:pt x="5386" y="6527"/>
                  </a:lnTo>
                  <a:lnTo>
                    <a:pt x="5386" y="6607"/>
                  </a:lnTo>
                  <a:lnTo>
                    <a:pt x="5395" y="6686"/>
                  </a:lnTo>
                  <a:lnTo>
                    <a:pt x="5411" y="6763"/>
                  </a:lnTo>
                  <a:lnTo>
                    <a:pt x="5436" y="6838"/>
                  </a:lnTo>
                  <a:lnTo>
                    <a:pt x="5468" y="6911"/>
                  </a:lnTo>
                  <a:lnTo>
                    <a:pt x="5507" y="6980"/>
                  </a:lnTo>
                  <a:lnTo>
                    <a:pt x="5554" y="7045"/>
                  </a:lnTo>
                  <a:lnTo>
                    <a:pt x="5609" y="7105"/>
                  </a:lnTo>
                  <a:lnTo>
                    <a:pt x="7284" y="8780"/>
                  </a:lnTo>
                  <a:lnTo>
                    <a:pt x="8770" y="10267"/>
                  </a:lnTo>
                  <a:lnTo>
                    <a:pt x="8586" y="10954"/>
                  </a:lnTo>
                  <a:lnTo>
                    <a:pt x="8563" y="11032"/>
                  </a:lnTo>
                  <a:lnTo>
                    <a:pt x="8536" y="11107"/>
                  </a:lnTo>
                  <a:lnTo>
                    <a:pt x="8506" y="11181"/>
                  </a:lnTo>
                  <a:lnTo>
                    <a:pt x="8471" y="11253"/>
                  </a:lnTo>
                  <a:lnTo>
                    <a:pt x="8433" y="11323"/>
                  </a:lnTo>
                  <a:lnTo>
                    <a:pt x="8391" y="11390"/>
                  </a:lnTo>
                  <a:lnTo>
                    <a:pt x="8347" y="11455"/>
                  </a:lnTo>
                  <a:lnTo>
                    <a:pt x="8299" y="11518"/>
                  </a:lnTo>
                  <a:lnTo>
                    <a:pt x="8247" y="11578"/>
                  </a:lnTo>
                  <a:lnTo>
                    <a:pt x="8193" y="11635"/>
                  </a:lnTo>
                  <a:lnTo>
                    <a:pt x="8136" y="11689"/>
                  </a:lnTo>
                  <a:lnTo>
                    <a:pt x="8076" y="11740"/>
                  </a:lnTo>
                  <a:lnTo>
                    <a:pt x="8014" y="11788"/>
                  </a:lnTo>
                  <a:lnTo>
                    <a:pt x="7949" y="11833"/>
                  </a:lnTo>
                  <a:lnTo>
                    <a:pt x="7882" y="11874"/>
                  </a:lnTo>
                  <a:lnTo>
                    <a:pt x="7812" y="11912"/>
                  </a:lnTo>
                  <a:lnTo>
                    <a:pt x="7740" y="11947"/>
                  </a:lnTo>
                  <a:lnTo>
                    <a:pt x="7666" y="11978"/>
                  </a:lnTo>
                  <a:lnTo>
                    <a:pt x="7590" y="12005"/>
                  </a:lnTo>
                  <a:lnTo>
                    <a:pt x="7512" y="12028"/>
                  </a:lnTo>
                  <a:lnTo>
                    <a:pt x="6550" y="12286"/>
                  </a:lnTo>
                  <a:lnTo>
                    <a:pt x="7503" y="13239"/>
                  </a:lnTo>
                  <a:lnTo>
                    <a:pt x="8887" y="12868"/>
                  </a:lnTo>
                  <a:lnTo>
                    <a:pt x="8964" y="12843"/>
                  </a:lnTo>
                  <a:lnTo>
                    <a:pt x="9038" y="12810"/>
                  </a:lnTo>
                  <a:lnTo>
                    <a:pt x="9107" y="12770"/>
                  </a:lnTo>
                  <a:lnTo>
                    <a:pt x="9171" y="12724"/>
                  </a:lnTo>
                  <a:lnTo>
                    <a:pt x="9229" y="12671"/>
                  </a:lnTo>
                  <a:lnTo>
                    <a:pt x="9282" y="12612"/>
                  </a:lnTo>
                  <a:lnTo>
                    <a:pt x="9329" y="12548"/>
                  </a:lnTo>
                  <a:lnTo>
                    <a:pt x="9369" y="12479"/>
                  </a:lnTo>
                  <a:lnTo>
                    <a:pt x="9401" y="12406"/>
                  </a:lnTo>
                  <a:lnTo>
                    <a:pt x="9427" y="12329"/>
                  </a:lnTo>
                  <a:lnTo>
                    <a:pt x="9797" y="10945"/>
                  </a:lnTo>
                  <a:lnTo>
                    <a:pt x="9889" y="10601"/>
                  </a:lnTo>
                  <a:lnTo>
                    <a:pt x="12426" y="9922"/>
                  </a:lnTo>
                  <a:lnTo>
                    <a:pt x="12426" y="9334"/>
                  </a:lnTo>
                  <a:lnTo>
                    <a:pt x="12382" y="9290"/>
                  </a:lnTo>
                  <a:lnTo>
                    <a:pt x="12426" y="9334"/>
                  </a:lnTo>
                  <a:lnTo>
                    <a:pt x="12426" y="8713"/>
                  </a:lnTo>
                  <a:close/>
                  <a:moveTo>
                    <a:pt x="12426" y="164"/>
                  </a:moveTo>
                  <a:lnTo>
                    <a:pt x="12366" y="121"/>
                  </a:lnTo>
                  <a:lnTo>
                    <a:pt x="12297" y="82"/>
                  </a:lnTo>
                  <a:lnTo>
                    <a:pt x="12224" y="49"/>
                  </a:lnTo>
                  <a:lnTo>
                    <a:pt x="12149" y="25"/>
                  </a:lnTo>
                  <a:lnTo>
                    <a:pt x="12072" y="9"/>
                  </a:lnTo>
                  <a:lnTo>
                    <a:pt x="11993" y="0"/>
                  </a:lnTo>
                  <a:lnTo>
                    <a:pt x="11914" y="0"/>
                  </a:lnTo>
                  <a:lnTo>
                    <a:pt x="11834" y="8"/>
                  </a:lnTo>
                  <a:lnTo>
                    <a:pt x="11754" y="25"/>
                  </a:lnTo>
                  <a:lnTo>
                    <a:pt x="8561" y="881"/>
                  </a:lnTo>
                  <a:lnTo>
                    <a:pt x="9514" y="1834"/>
                  </a:lnTo>
                  <a:lnTo>
                    <a:pt x="10984" y="1440"/>
                  </a:lnTo>
                  <a:lnTo>
                    <a:pt x="11062" y="1421"/>
                  </a:lnTo>
                  <a:lnTo>
                    <a:pt x="11142" y="1407"/>
                  </a:lnTo>
                  <a:lnTo>
                    <a:pt x="11221" y="1396"/>
                  </a:lnTo>
                  <a:lnTo>
                    <a:pt x="11301" y="1390"/>
                  </a:lnTo>
                  <a:lnTo>
                    <a:pt x="11380" y="1388"/>
                  </a:lnTo>
                  <a:lnTo>
                    <a:pt x="11459" y="1391"/>
                  </a:lnTo>
                  <a:lnTo>
                    <a:pt x="11538" y="1397"/>
                  </a:lnTo>
                  <a:lnTo>
                    <a:pt x="11616" y="1407"/>
                  </a:lnTo>
                  <a:lnTo>
                    <a:pt x="11694" y="1422"/>
                  </a:lnTo>
                  <a:lnTo>
                    <a:pt x="11770" y="1440"/>
                  </a:lnTo>
                  <a:lnTo>
                    <a:pt x="11845" y="1463"/>
                  </a:lnTo>
                  <a:lnTo>
                    <a:pt x="11920" y="1489"/>
                  </a:lnTo>
                  <a:lnTo>
                    <a:pt x="11993" y="1519"/>
                  </a:lnTo>
                  <a:lnTo>
                    <a:pt x="12064" y="1553"/>
                  </a:lnTo>
                  <a:lnTo>
                    <a:pt x="12134" y="1590"/>
                  </a:lnTo>
                  <a:lnTo>
                    <a:pt x="12201" y="1632"/>
                  </a:lnTo>
                  <a:lnTo>
                    <a:pt x="12267" y="1677"/>
                  </a:lnTo>
                  <a:lnTo>
                    <a:pt x="12331" y="1725"/>
                  </a:lnTo>
                  <a:lnTo>
                    <a:pt x="12392" y="1778"/>
                  </a:lnTo>
                  <a:lnTo>
                    <a:pt x="12426" y="1809"/>
                  </a:lnTo>
                  <a:lnTo>
                    <a:pt x="12426" y="164"/>
                  </a:lnTo>
                  <a:close/>
                </a:path>
              </a:pathLst>
            </a:custGeom>
            <a:solidFill>
              <a:srgbClr val="337B86">
                <a:alpha val="3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>
                <a:pattFill prst="pct5">
                  <a:fgClr>
                    <a:schemeClr val="tx1"/>
                  </a:fgClr>
                  <a:bgClr>
                    <a:schemeClr val="bg1"/>
                  </a:bgClr>
                </a:pattFill>
              </a:endParaRPr>
            </a:p>
          </p:txBody>
        </p:sp>
        <p:sp>
          <p:nvSpPr>
            <p:cNvPr id="52" name="AutoShape 79">
              <a:extLst>
                <a:ext uri="{FF2B5EF4-FFF2-40B4-BE49-F238E27FC236}">
                  <a16:creationId xmlns:a16="http://schemas.microsoft.com/office/drawing/2014/main" id="{75C2A3AB-4664-8111-E838-7F6F2A598B2D}"/>
                </a:ext>
              </a:extLst>
            </p:cNvPr>
            <p:cNvSpPr>
              <a:spLocks/>
            </p:cNvSpPr>
            <p:nvPr/>
          </p:nvSpPr>
          <p:spPr bwMode="auto">
            <a:xfrm>
              <a:off x="6062" y="22671"/>
              <a:ext cx="7393" cy="8788"/>
            </a:xfrm>
            <a:custGeom>
              <a:avLst/>
              <a:gdLst>
                <a:gd name="T0" fmla="+- 0 9144 6063"/>
                <a:gd name="T1" fmla="*/ T0 w 7393"/>
                <a:gd name="T2" fmla="+- 0 30580 22672"/>
                <a:gd name="T3" fmla="*/ 30580 h 8788"/>
                <a:gd name="T4" fmla="+- 0 8816 6063"/>
                <a:gd name="T5" fmla="*/ T4 w 7393"/>
                <a:gd name="T6" fmla="+- 0 30580 22672"/>
                <a:gd name="T7" fmla="*/ 30580 h 8788"/>
                <a:gd name="T8" fmla="+- 0 8510 6063"/>
                <a:gd name="T9" fmla="*/ T8 w 7393"/>
                <a:gd name="T10" fmla="+- 0 30468 22672"/>
                <a:gd name="T11" fmla="*/ 30468 h 8788"/>
                <a:gd name="T12" fmla="+- 0 7759 6063"/>
                <a:gd name="T13" fmla="*/ T12 w 7393"/>
                <a:gd name="T14" fmla="+- 0 29763 22672"/>
                <a:gd name="T15" fmla="*/ 29763 h 8788"/>
                <a:gd name="T16" fmla="+- 0 7053 6063"/>
                <a:gd name="T17" fmla="*/ T16 w 7393"/>
                <a:gd name="T18" fmla="+- 0 29011 22672"/>
                <a:gd name="T19" fmla="*/ 29011 h 8788"/>
                <a:gd name="T20" fmla="+- 0 6079 6063"/>
                <a:gd name="T21" fmla="*/ T20 w 7393"/>
                <a:gd name="T22" fmla="+- 0 29021 22672"/>
                <a:gd name="T23" fmla="*/ 29021 h 8788"/>
                <a:gd name="T24" fmla="+- 0 6202 6063"/>
                <a:gd name="T25" fmla="*/ T24 w 7393"/>
                <a:gd name="T26" fmla="+- 0 29234 22672"/>
                <a:gd name="T27" fmla="*/ 29234 h 8788"/>
                <a:gd name="T28" fmla="+- 0 8387 6063"/>
                <a:gd name="T29" fmla="*/ T28 w 7393"/>
                <a:gd name="T30" fmla="+- 0 31396 22672"/>
                <a:gd name="T31" fmla="*/ 31396 h 8788"/>
                <a:gd name="T32" fmla="+- 0 8623 6063"/>
                <a:gd name="T33" fmla="*/ T32 w 7393"/>
                <a:gd name="T34" fmla="+- 0 31459 22672"/>
                <a:gd name="T35" fmla="*/ 31459 h 8788"/>
                <a:gd name="T36" fmla="+- 0 12695 6063"/>
                <a:gd name="T37" fmla="*/ T36 w 7393"/>
                <a:gd name="T38" fmla="+- 0 27248 22672"/>
                <a:gd name="T39" fmla="*/ 27248 h 8788"/>
                <a:gd name="T40" fmla="+- 0 12572 6063"/>
                <a:gd name="T41" fmla="*/ T40 w 7393"/>
                <a:gd name="T42" fmla="+- 0 27036 22672"/>
                <a:gd name="T43" fmla="*/ 27036 h 8788"/>
                <a:gd name="T44" fmla="+- 0 10744 6063"/>
                <a:gd name="T45" fmla="*/ T44 w 7393"/>
                <a:gd name="T46" fmla="+- 0 24560 22672"/>
                <a:gd name="T47" fmla="*/ 24560 h 8788"/>
                <a:gd name="T48" fmla="+- 0 10908 6063"/>
                <a:gd name="T49" fmla="*/ T48 w 7393"/>
                <a:gd name="T50" fmla="+- 0 24276 22672"/>
                <a:gd name="T51" fmla="*/ 24276 h 8788"/>
                <a:gd name="T52" fmla="+- 0 11157 6063"/>
                <a:gd name="T53" fmla="*/ T52 w 7393"/>
                <a:gd name="T54" fmla="+- 0 24067 22672"/>
                <a:gd name="T55" fmla="*/ 24067 h 8788"/>
                <a:gd name="T56" fmla="+- 0 11986 6063"/>
                <a:gd name="T57" fmla="*/ T56 w 7393"/>
                <a:gd name="T58" fmla="+- 0 23811 22672"/>
                <a:gd name="T59" fmla="*/ 23811 h 8788"/>
                <a:gd name="T60" fmla="+- 0 10416 6063"/>
                <a:gd name="T61" fmla="*/ T60 w 7393"/>
                <a:gd name="T62" fmla="+- 0 23496 22672"/>
                <a:gd name="T63" fmla="*/ 23496 h 8788"/>
                <a:gd name="T64" fmla="+- 0 10243 6063"/>
                <a:gd name="T65" fmla="*/ T64 w 7393"/>
                <a:gd name="T66" fmla="+- 0 23668 22672"/>
                <a:gd name="T67" fmla="*/ 23668 h 8788"/>
                <a:gd name="T68" fmla="+- 0 9907 6063"/>
                <a:gd name="T69" fmla="*/ T68 w 7393"/>
                <a:gd name="T70" fmla="+- 0 24859 22672"/>
                <a:gd name="T71" fmla="*/ 24859 h 8788"/>
                <a:gd name="T72" fmla="+- 0 7119 6063"/>
                <a:gd name="T73" fmla="*/ T72 w 7393"/>
                <a:gd name="T74" fmla="+- 0 25611 22672"/>
                <a:gd name="T75" fmla="*/ 25611 h 8788"/>
                <a:gd name="T76" fmla="+- 0 6925 6063"/>
                <a:gd name="T77" fmla="*/ T76 w 7393"/>
                <a:gd name="T78" fmla="+- 0 25759 22672"/>
                <a:gd name="T79" fmla="*/ 25759 h 8788"/>
                <a:gd name="T80" fmla="+- 0 6612 6063"/>
                <a:gd name="T81" fmla="*/ T80 w 7393"/>
                <a:gd name="T82" fmla="+- 0 26788 22672"/>
                <a:gd name="T83" fmla="*/ 26788 h 8788"/>
                <a:gd name="T84" fmla="+- 0 6067 6063"/>
                <a:gd name="T85" fmla="*/ T84 w 7393"/>
                <a:gd name="T86" fmla="+- 0 28961 22672"/>
                <a:gd name="T87" fmla="*/ 28961 h 8788"/>
                <a:gd name="T88" fmla="+- 0 6932 6063"/>
                <a:gd name="T89" fmla="*/ T88 w 7393"/>
                <a:gd name="T90" fmla="+- 0 28624 22672"/>
                <a:gd name="T91" fmla="*/ 28624 h 8788"/>
                <a:gd name="T92" fmla="+- 0 6960 6063"/>
                <a:gd name="T93" fmla="*/ T92 w 7393"/>
                <a:gd name="T94" fmla="+- 0 28296 22672"/>
                <a:gd name="T95" fmla="*/ 28296 h 8788"/>
                <a:gd name="T96" fmla="+- 0 7423 6063"/>
                <a:gd name="T97" fmla="*/ T96 w 7393"/>
                <a:gd name="T98" fmla="+- 0 26625 22672"/>
                <a:gd name="T99" fmla="*/ 26625 h 8788"/>
                <a:gd name="T100" fmla="+- 0 7610 6063"/>
                <a:gd name="T101" fmla="*/ T100 w 7393"/>
                <a:gd name="T102" fmla="+- 0 26358 22672"/>
                <a:gd name="T103" fmla="*/ 26358 h 8788"/>
                <a:gd name="T104" fmla="+- 0 7877 6063"/>
                <a:gd name="T105" fmla="*/ T104 w 7393"/>
                <a:gd name="T106" fmla="+- 0 26171 22672"/>
                <a:gd name="T107" fmla="*/ 26171 h 8788"/>
                <a:gd name="T108" fmla="+- 0 8633 6063"/>
                <a:gd name="T109" fmla="*/ T108 w 7393"/>
                <a:gd name="T110" fmla="+- 0 25953 22672"/>
                <a:gd name="T111" fmla="*/ 25953 h 8788"/>
                <a:gd name="T112" fmla="+- 0 9432 6063"/>
                <a:gd name="T113" fmla="*/ T112 w 7393"/>
                <a:gd name="T114" fmla="+- 0 26633 22672"/>
                <a:gd name="T115" fmla="*/ 26633 h 8788"/>
                <a:gd name="T116" fmla="+- 0 9432 6063"/>
                <a:gd name="T117" fmla="*/ T116 w 7393"/>
                <a:gd name="T118" fmla="+- 0 26879 22672"/>
                <a:gd name="T119" fmla="*/ 26879 h 8788"/>
                <a:gd name="T120" fmla="+- 0 10281 6063"/>
                <a:gd name="T121" fmla="*/ T120 w 7393"/>
                <a:gd name="T122" fmla="+- 0 26400 22672"/>
                <a:gd name="T123" fmla="*/ 26400 h 8788"/>
                <a:gd name="T124" fmla="+- 0 10385 6063"/>
                <a:gd name="T125" fmla="*/ T124 w 7393"/>
                <a:gd name="T126" fmla="+- 0 25885 22672"/>
                <a:gd name="T127" fmla="*/ 25885 h 8788"/>
                <a:gd name="T128" fmla="+- 0 11569 6063"/>
                <a:gd name="T129" fmla="*/ T128 w 7393"/>
                <a:gd name="T130" fmla="+- 0 27061 22672"/>
                <a:gd name="T131" fmla="*/ 27061 h 8788"/>
                <a:gd name="T132" fmla="+- 0 11758 6063"/>
                <a:gd name="T133" fmla="*/ T132 w 7393"/>
                <a:gd name="T134" fmla="+- 0 27331 22672"/>
                <a:gd name="T135" fmla="*/ 27331 h 8788"/>
                <a:gd name="T136" fmla="+- 0 13456 6063"/>
                <a:gd name="T137" fmla="*/ T136 w 7393"/>
                <a:gd name="T138" fmla="+- 0 28185 22672"/>
                <a:gd name="T139" fmla="*/ 28185 h 8788"/>
                <a:gd name="T140" fmla="+- 0 12695 6063"/>
                <a:gd name="T141" fmla="*/ T140 w 7393"/>
                <a:gd name="T142" fmla="+- 0 27494 22672"/>
                <a:gd name="T143" fmla="*/ 27494 h 8788"/>
                <a:gd name="T144" fmla="+- 0 12695 6063"/>
                <a:gd name="T145" fmla="*/ T144 w 7393"/>
                <a:gd name="T146" fmla="+- 0 27248 22672"/>
                <a:gd name="T147" fmla="*/ 27248 h 8788"/>
                <a:gd name="T148" fmla="+- 0 11846 6063"/>
                <a:gd name="T149" fmla="*/ T148 w 7393"/>
                <a:gd name="T150" fmla="+- 0 27727 22672"/>
                <a:gd name="T151" fmla="*/ 27727 h 8788"/>
                <a:gd name="T152" fmla="+- 0 11742 6063"/>
                <a:gd name="T153" fmla="*/ T152 w 7393"/>
                <a:gd name="T154" fmla="+- 0 28243 22672"/>
                <a:gd name="T155" fmla="*/ 28243 h 8788"/>
                <a:gd name="T156" fmla="+- 0 10558 6063"/>
                <a:gd name="T157" fmla="*/ T156 w 7393"/>
                <a:gd name="T158" fmla="+- 0 27067 22672"/>
                <a:gd name="T159" fmla="*/ 27067 h 8788"/>
                <a:gd name="T160" fmla="+- 0 10369 6063"/>
                <a:gd name="T161" fmla="*/ T160 w 7393"/>
                <a:gd name="T162" fmla="+- 0 26796 22672"/>
                <a:gd name="T163" fmla="*/ 26796 h 8788"/>
                <a:gd name="T164" fmla="+- 0 9452 6063"/>
                <a:gd name="T165" fmla="*/ T164 w 7393"/>
                <a:gd name="T166" fmla="+- 0 26937 22672"/>
                <a:gd name="T167" fmla="*/ 26937 h 8788"/>
                <a:gd name="T168" fmla="+- 0 10598 6063"/>
                <a:gd name="T169" fmla="*/ T168 w 7393"/>
                <a:gd name="T170" fmla="+- 0 28135 22672"/>
                <a:gd name="T171" fmla="*/ 28135 h 8788"/>
                <a:gd name="T172" fmla="+- 0 11351 6063"/>
                <a:gd name="T173" fmla="*/ T172 w 7393"/>
                <a:gd name="T174" fmla="+- 0 29644 22672"/>
                <a:gd name="T175" fmla="*/ 29644 h 8788"/>
                <a:gd name="T176" fmla="+- 0 11164 6063"/>
                <a:gd name="T177" fmla="*/ T176 w 7393"/>
                <a:gd name="T178" fmla="+- 0 29912 22672"/>
                <a:gd name="T179" fmla="*/ 29912 h 8788"/>
                <a:gd name="T180" fmla="+- 0 10897 6063"/>
                <a:gd name="T181" fmla="*/ T180 w 7393"/>
                <a:gd name="T182" fmla="+- 0 30099 22672"/>
                <a:gd name="T183" fmla="*/ 30099 h 8788"/>
                <a:gd name="T184" fmla="+- 0 10734 6063"/>
                <a:gd name="T185" fmla="*/ T184 w 7393"/>
                <a:gd name="T186" fmla="+- 0 30910 22672"/>
                <a:gd name="T187" fmla="*/ 30910 h 8788"/>
                <a:gd name="T188" fmla="+- 0 11763 6063"/>
                <a:gd name="T189" fmla="*/ T188 w 7393"/>
                <a:gd name="T190" fmla="+- 0 30597 22672"/>
                <a:gd name="T191" fmla="*/ 30597 h 8788"/>
                <a:gd name="T192" fmla="+- 0 11911 6063"/>
                <a:gd name="T193" fmla="*/ T192 w 7393"/>
                <a:gd name="T194" fmla="+- 0 30403 22672"/>
                <a:gd name="T195" fmla="*/ 30403 h 8788"/>
                <a:gd name="T196" fmla="+- 0 13456 6063"/>
                <a:gd name="T197" fmla="*/ T196 w 7393"/>
                <a:gd name="T198" fmla="+- 0 28937 22672"/>
                <a:gd name="T199" fmla="*/ 28937 h 8788"/>
                <a:gd name="T200" fmla="+- 0 13442 6063"/>
                <a:gd name="T201" fmla="*/ T200 w 7393"/>
                <a:gd name="T202" fmla="+- 0 22672 22672"/>
                <a:gd name="T203" fmla="*/ 22672 h 8788"/>
                <a:gd name="T204" fmla="+- 0 12901 6063"/>
                <a:gd name="T205" fmla="*/ T204 w 7393"/>
                <a:gd name="T206" fmla="+- 0 23565 22672"/>
                <a:gd name="T207" fmla="*/ 23565 h 8788"/>
                <a:gd name="T208" fmla="+- 0 13230 6063"/>
                <a:gd name="T209" fmla="*/ T208 w 7393"/>
                <a:gd name="T210" fmla="+- 0 23537 22672"/>
                <a:gd name="T211" fmla="*/ 23537 h 8788"/>
                <a:gd name="T212" fmla="+- 0 13456 6063"/>
                <a:gd name="T213" fmla="*/ T212 w 7393"/>
                <a:gd name="T214" fmla="+- 0 23586 22672"/>
                <a:gd name="T215" fmla="*/ 23586 h 878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</a:cxnLst>
              <a:rect l="0" t="0" r="r" b="b"/>
              <a:pathLst>
                <a:path w="7393" h="8788">
                  <a:moveTo>
                    <a:pt x="4671" y="8238"/>
                  </a:moveTo>
                  <a:lnTo>
                    <a:pt x="4078" y="7645"/>
                  </a:lnTo>
                  <a:lnTo>
                    <a:pt x="3163" y="7890"/>
                  </a:lnTo>
                  <a:lnTo>
                    <a:pt x="3081" y="7908"/>
                  </a:lnTo>
                  <a:lnTo>
                    <a:pt x="2999" y="7919"/>
                  </a:lnTo>
                  <a:lnTo>
                    <a:pt x="2916" y="7922"/>
                  </a:lnTo>
                  <a:lnTo>
                    <a:pt x="2834" y="7918"/>
                  </a:lnTo>
                  <a:lnTo>
                    <a:pt x="2753" y="7908"/>
                  </a:lnTo>
                  <a:lnTo>
                    <a:pt x="2674" y="7890"/>
                  </a:lnTo>
                  <a:lnTo>
                    <a:pt x="2596" y="7865"/>
                  </a:lnTo>
                  <a:lnTo>
                    <a:pt x="2520" y="7834"/>
                  </a:lnTo>
                  <a:lnTo>
                    <a:pt x="2447" y="7796"/>
                  </a:lnTo>
                  <a:lnTo>
                    <a:pt x="2378" y="7752"/>
                  </a:lnTo>
                  <a:lnTo>
                    <a:pt x="2312" y="7702"/>
                  </a:lnTo>
                  <a:lnTo>
                    <a:pt x="2250" y="7645"/>
                  </a:lnTo>
                  <a:lnTo>
                    <a:pt x="1696" y="7091"/>
                  </a:lnTo>
                  <a:lnTo>
                    <a:pt x="1142" y="6537"/>
                  </a:lnTo>
                  <a:lnTo>
                    <a:pt x="1085" y="6475"/>
                  </a:lnTo>
                  <a:lnTo>
                    <a:pt x="1035" y="6409"/>
                  </a:lnTo>
                  <a:lnTo>
                    <a:pt x="990" y="6339"/>
                  </a:lnTo>
                  <a:lnTo>
                    <a:pt x="953" y="6267"/>
                  </a:lnTo>
                  <a:lnTo>
                    <a:pt x="922" y="6191"/>
                  </a:lnTo>
                  <a:lnTo>
                    <a:pt x="897" y="6113"/>
                  </a:lnTo>
                  <a:lnTo>
                    <a:pt x="16" y="6349"/>
                  </a:lnTo>
                  <a:lnTo>
                    <a:pt x="36" y="6407"/>
                  </a:lnTo>
                  <a:lnTo>
                    <a:pt x="63" y="6463"/>
                  </a:lnTo>
                  <a:lnTo>
                    <a:pt x="97" y="6515"/>
                  </a:lnTo>
                  <a:lnTo>
                    <a:pt x="139" y="6562"/>
                  </a:lnTo>
                  <a:lnTo>
                    <a:pt x="1182" y="7605"/>
                  </a:lnTo>
                  <a:lnTo>
                    <a:pt x="2225" y="8648"/>
                  </a:lnTo>
                  <a:lnTo>
                    <a:pt x="2272" y="8689"/>
                  </a:lnTo>
                  <a:lnTo>
                    <a:pt x="2324" y="8724"/>
                  </a:lnTo>
                  <a:lnTo>
                    <a:pt x="2379" y="8751"/>
                  </a:lnTo>
                  <a:lnTo>
                    <a:pt x="2438" y="8771"/>
                  </a:lnTo>
                  <a:lnTo>
                    <a:pt x="2498" y="8783"/>
                  </a:lnTo>
                  <a:lnTo>
                    <a:pt x="2560" y="8787"/>
                  </a:lnTo>
                  <a:lnTo>
                    <a:pt x="2622" y="8783"/>
                  </a:lnTo>
                  <a:lnTo>
                    <a:pt x="2683" y="8771"/>
                  </a:lnTo>
                  <a:lnTo>
                    <a:pt x="4671" y="8238"/>
                  </a:lnTo>
                  <a:close/>
                  <a:moveTo>
                    <a:pt x="6632" y="4576"/>
                  </a:moveTo>
                  <a:lnTo>
                    <a:pt x="6612" y="4518"/>
                  </a:lnTo>
                  <a:lnTo>
                    <a:pt x="6585" y="4463"/>
                  </a:lnTo>
                  <a:lnTo>
                    <a:pt x="6551" y="4411"/>
                  </a:lnTo>
                  <a:lnTo>
                    <a:pt x="6509" y="4364"/>
                  </a:lnTo>
                  <a:lnTo>
                    <a:pt x="5466" y="3321"/>
                  </a:lnTo>
                  <a:lnTo>
                    <a:pt x="4541" y="2395"/>
                  </a:lnTo>
                  <a:lnTo>
                    <a:pt x="4656" y="1968"/>
                  </a:lnTo>
                  <a:lnTo>
                    <a:pt x="4681" y="1888"/>
                  </a:lnTo>
                  <a:lnTo>
                    <a:pt x="4713" y="1811"/>
                  </a:lnTo>
                  <a:lnTo>
                    <a:pt x="4751" y="1738"/>
                  </a:lnTo>
                  <a:lnTo>
                    <a:pt x="4795" y="1669"/>
                  </a:lnTo>
                  <a:lnTo>
                    <a:pt x="4845" y="1604"/>
                  </a:lnTo>
                  <a:lnTo>
                    <a:pt x="4900" y="1544"/>
                  </a:lnTo>
                  <a:lnTo>
                    <a:pt x="4960" y="1489"/>
                  </a:lnTo>
                  <a:lnTo>
                    <a:pt x="5025" y="1439"/>
                  </a:lnTo>
                  <a:lnTo>
                    <a:pt x="5094" y="1395"/>
                  </a:lnTo>
                  <a:lnTo>
                    <a:pt x="5167" y="1356"/>
                  </a:lnTo>
                  <a:lnTo>
                    <a:pt x="5244" y="1324"/>
                  </a:lnTo>
                  <a:lnTo>
                    <a:pt x="5324" y="1299"/>
                  </a:lnTo>
                  <a:lnTo>
                    <a:pt x="5923" y="1139"/>
                  </a:lnTo>
                  <a:lnTo>
                    <a:pt x="5330" y="545"/>
                  </a:lnTo>
                  <a:lnTo>
                    <a:pt x="4468" y="776"/>
                  </a:lnTo>
                  <a:lnTo>
                    <a:pt x="4409" y="796"/>
                  </a:lnTo>
                  <a:lnTo>
                    <a:pt x="4353" y="824"/>
                  </a:lnTo>
                  <a:lnTo>
                    <a:pt x="4302" y="858"/>
                  </a:lnTo>
                  <a:lnTo>
                    <a:pt x="4255" y="899"/>
                  </a:lnTo>
                  <a:lnTo>
                    <a:pt x="4215" y="945"/>
                  </a:lnTo>
                  <a:lnTo>
                    <a:pt x="4180" y="996"/>
                  </a:lnTo>
                  <a:lnTo>
                    <a:pt x="4153" y="1052"/>
                  </a:lnTo>
                  <a:lnTo>
                    <a:pt x="4133" y="1112"/>
                  </a:lnTo>
                  <a:lnTo>
                    <a:pt x="3902" y="1973"/>
                  </a:lnTo>
                  <a:lnTo>
                    <a:pt x="3844" y="2187"/>
                  </a:lnTo>
                  <a:lnTo>
                    <a:pt x="1977" y="2687"/>
                  </a:lnTo>
                  <a:lnTo>
                    <a:pt x="1115" y="2918"/>
                  </a:lnTo>
                  <a:lnTo>
                    <a:pt x="1056" y="2939"/>
                  </a:lnTo>
                  <a:lnTo>
                    <a:pt x="1000" y="2966"/>
                  </a:lnTo>
                  <a:lnTo>
                    <a:pt x="949" y="3001"/>
                  </a:lnTo>
                  <a:lnTo>
                    <a:pt x="902" y="3041"/>
                  </a:lnTo>
                  <a:lnTo>
                    <a:pt x="862" y="3087"/>
                  </a:lnTo>
                  <a:lnTo>
                    <a:pt x="827" y="3139"/>
                  </a:lnTo>
                  <a:lnTo>
                    <a:pt x="800" y="3194"/>
                  </a:lnTo>
                  <a:lnTo>
                    <a:pt x="780" y="3254"/>
                  </a:lnTo>
                  <a:lnTo>
                    <a:pt x="549" y="4116"/>
                  </a:lnTo>
                  <a:lnTo>
                    <a:pt x="16" y="6103"/>
                  </a:lnTo>
                  <a:lnTo>
                    <a:pt x="4" y="6165"/>
                  </a:lnTo>
                  <a:lnTo>
                    <a:pt x="0" y="6227"/>
                  </a:lnTo>
                  <a:lnTo>
                    <a:pt x="4" y="6289"/>
                  </a:lnTo>
                  <a:lnTo>
                    <a:pt x="16" y="6349"/>
                  </a:lnTo>
                  <a:lnTo>
                    <a:pt x="897" y="6113"/>
                  </a:lnTo>
                  <a:lnTo>
                    <a:pt x="879" y="6033"/>
                  </a:lnTo>
                  <a:lnTo>
                    <a:pt x="869" y="5952"/>
                  </a:lnTo>
                  <a:lnTo>
                    <a:pt x="865" y="5870"/>
                  </a:lnTo>
                  <a:lnTo>
                    <a:pt x="868" y="5788"/>
                  </a:lnTo>
                  <a:lnTo>
                    <a:pt x="879" y="5706"/>
                  </a:lnTo>
                  <a:lnTo>
                    <a:pt x="897" y="5624"/>
                  </a:lnTo>
                  <a:lnTo>
                    <a:pt x="1142" y="4709"/>
                  </a:lnTo>
                  <a:lnTo>
                    <a:pt x="1303" y="4110"/>
                  </a:lnTo>
                  <a:lnTo>
                    <a:pt x="1328" y="4030"/>
                  </a:lnTo>
                  <a:lnTo>
                    <a:pt x="1360" y="3953"/>
                  </a:lnTo>
                  <a:lnTo>
                    <a:pt x="1398" y="3880"/>
                  </a:lnTo>
                  <a:lnTo>
                    <a:pt x="1442" y="3811"/>
                  </a:lnTo>
                  <a:lnTo>
                    <a:pt x="1492" y="3746"/>
                  </a:lnTo>
                  <a:lnTo>
                    <a:pt x="1547" y="3686"/>
                  </a:lnTo>
                  <a:lnTo>
                    <a:pt x="1607" y="3631"/>
                  </a:lnTo>
                  <a:lnTo>
                    <a:pt x="1672" y="3581"/>
                  </a:lnTo>
                  <a:lnTo>
                    <a:pt x="1741" y="3537"/>
                  </a:lnTo>
                  <a:lnTo>
                    <a:pt x="1814" y="3499"/>
                  </a:lnTo>
                  <a:lnTo>
                    <a:pt x="1891" y="3467"/>
                  </a:lnTo>
                  <a:lnTo>
                    <a:pt x="1971" y="3441"/>
                  </a:lnTo>
                  <a:lnTo>
                    <a:pt x="2570" y="3281"/>
                  </a:lnTo>
                  <a:lnTo>
                    <a:pt x="3485" y="3036"/>
                  </a:lnTo>
                  <a:lnTo>
                    <a:pt x="3567" y="3018"/>
                  </a:lnTo>
                  <a:lnTo>
                    <a:pt x="3624" y="3010"/>
                  </a:lnTo>
                  <a:lnTo>
                    <a:pt x="3369" y="3961"/>
                  </a:lnTo>
                  <a:lnTo>
                    <a:pt x="3357" y="4023"/>
                  </a:lnTo>
                  <a:lnTo>
                    <a:pt x="3353" y="4085"/>
                  </a:lnTo>
                  <a:lnTo>
                    <a:pt x="3357" y="4147"/>
                  </a:lnTo>
                  <a:lnTo>
                    <a:pt x="3369" y="4207"/>
                  </a:lnTo>
                  <a:lnTo>
                    <a:pt x="4250" y="3971"/>
                  </a:lnTo>
                  <a:lnTo>
                    <a:pt x="4232" y="3891"/>
                  </a:lnTo>
                  <a:lnTo>
                    <a:pt x="4221" y="3810"/>
                  </a:lnTo>
                  <a:lnTo>
                    <a:pt x="4218" y="3728"/>
                  </a:lnTo>
                  <a:lnTo>
                    <a:pt x="4221" y="3646"/>
                  </a:lnTo>
                  <a:lnTo>
                    <a:pt x="4232" y="3563"/>
                  </a:lnTo>
                  <a:lnTo>
                    <a:pt x="4250" y="3481"/>
                  </a:lnTo>
                  <a:lnTo>
                    <a:pt x="4322" y="3213"/>
                  </a:lnTo>
                  <a:lnTo>
                    <a:pt x="4336" y="3224"/>
                  </a:lnTo>
                  <a:lnTo>
                    <a:pt x="4398" y="3280"/>
                  </a:lnTo>
                  <a:lnTo>
                    <a:pt x="4952" y="3835"/>
                  </a:lnTo>
                  <a:lnTo>
                    <a:pt x="5506" y="4389"/>
                  </a:lnTo>
                  <a:lnTo>
                    <a:pt x="5563" y="4451"/>
                  </a:lnTo>
                  <a:lnTo>
                    <a:pt x="5614" y="4517"/>
                  </a:lnTo>
                  <a:lnTo>
                    <a:pt x="5658" y="4586"/>
                  </a:lnTo>
                  <a:lnTo>
                    <a:pt x="5695" y="4659"/>
                  </a:lnTo>
                  <a:lnTo>
                    <a:pt x="5727" y="4735"/>
                  </a:lnTo>
                  <a:lnTo>
                    <a:pt x="5751" y="4812"/>
                  </a:lnTo>
                  <a:lnTo>
                    <a:pt x="6632" y="4576"/>
                  </a:lnTo>
                  <a:close/>
                  <a:moveTo>
                    <a:pt x="7393" y="5513"/>
                  </a:moveTo>
                  <a:lnTo>
                    <a:pt x="6516" y="5748"/>
                  </a:lnTo>
                  <a:lnTo>
                    <a:pt x="6434" y="5766"/>
                  </a:lnTo>
                  <a:lnTo>
                    <a:pt x="6377" y="5773"/>
                  </a:lnTo>
                  <a:lnTo>
                    <a:pt x="6632" y="4822"/>
                  </a:lnTo>
                  <a:lnTo>
                    <a:pt x="6644" y="4760"/>
                  </a:lnTo>
                  <a:lnTo>
                    <a:pt x="6648" y="4698"/>
                  </a:lnTo>
                  <a:lnTo>
                    <a:pt x="6644" y="4637"/>
                  </a:lnTo>
                  <a:lnTo>
                    <a:pt x="6632" y="4576"/>
                  </a:lnTo>
                  <a:lnTo>
                    <a:pt x="5751" y="4812"/>
                  </a:lnTo>
                  <a:lnTo>
                    <a:pt x="5769" y="4892"/>
                  </a:lnTo>
                  <a:lnTo>
                    <a:pt x="5780" y="4973"/>
                  </a:lnTo>
                  <a:lnTo>
                    <a:pt x="5783" y="5055"/>
                  </a:lnTo>
                  <a:lnTo>
                    <a:pt x="5780" y="5138"/>
                  </a:lnTo>
                  <a:lnTo>
                    <a:pt x="5769" y="5220"/>
                  </a:lnTo>
                  <a:lnTo>
                    <a:pt x="5751" y="5302"/>
                  </a:lnTo>
                  <a:lnTo>
                    <a:pt x="5679" y="5571"/>
                  </a:lnTo>
                  <a:lnTo>
                    <a:pt x="5665" y="5560"/>
                  </a:lnTo>
                  <a:lnTo>
                    <a:pt x="5603" y="5503"/>
                  </a:lnTo>
                  <a:lnTo>
                    <a:pt x="5049" y="4949"/>
                  </a:lnTo>
                  <a:lnTo>
                    <a:pt x="4495" y="4395"/>
                  </a:lnTo>
                  <a:lnTo>
                    <a:pt x="4438" y="4333"/>
                  </a:lnTo>
                  <a:lnTo>
                    <a:pt x="4388" y="4267"/>
                  </a:lnTo>
                  <a:lnTo>
                    <a:pt x="4343" y="4197"/>
                  </a:lnTo>
                  <a:lnTo>
                    <a:pt x="4306" y="4124"/>
                  </a:lnTo>
                  <a:lnTo>
                    <a:pt x="4275" y="4049"/>
                  </a:lnTo>
                  <a:lnTo>
                    <a:pt x="4250" y="3971"/>
                  </a:lnTo>
                  <a:lnTo>
                    <a:pt x="3369" y="4207"/>
                  </a:lnTo>
                  <a:lnTo>
                    <a:pt x="3389" y="4265"/>
                  </a:lnTo>
                  <a:lnTo>
                    <a:pt x="3416" y="4321"/>
                  </a:lnTo>
                  <a:lnTo>
                    <a:pt x="3450" y="4372"/>
                  </a:lnTo>
                  <a:lnTo>
                    <a:pt x="3492" y="4420"/>
                  </a:lnTo>
                  <a:lnTo>
                    <a:pt x="4535" y="5463"/>
                  </a:lnTo>
                  <a:lnTo>
                    <a:pt x="5460" y="6388"/>
                  </a:lnTo>
                  <a:lnTo>
                    <a:pt x="5346" y="6816"/>
                  </a:lnTo>
                  <a:lnTo>
                    <a:pt x="5320" y="6896"/>
                  </a:lnTo>
                  <a:lnTo>
                    <a:pt x="5288" y="6972"/>
                  </a:lnTo>
                  <a:lnTo>
                    <a:pt x="5250" y="7046"/>
                  </a:lnTo>
                  <a:lnTo>
                    <a:pt x="5206" y="7115"/>
                  </a:lnTo>
                  <a:lnTo>
                    <a:pt x="5156" y="7179"/>
                  </a:lnTo>
                  <a:lnTo>
                    <a:pt x="5101" y="7240"/>
                  </a:lnTo>
                  <a:lnTo>
                    <a:pt x="5041" y="7295"/>
                  </a:lnTo>
                  <a:lnTo>
                    <a:pt x="4976" y="7345"/>
                  </a:lnTo>
                  <a:lnTo>
                    <a:pt x="4907" y="7389"/>
                  </a:lnTo>
                  <a:lnTo>
                    <a:pt x="4834" y="7427"/>
                  </a:lnTo>
                  <a:lnTo>
                    <a:pt x="4757" y="7459"/>
                  </a:lnTo>
                  <a:lnTo>
                    <a:pt x="4677" y="7484"/>
                  </a:lnTo>
                  <a:lnTo>
                    <a:pt x="4078" y="7645"/>
                  </a:lnTo>
                  <a:lnTo>
                    <a:pt x="4671" y="8238"/>
                  </a:lnTo>
                  <a:lnTo>
                    <a:pt x="5533" y="8007"/>
                  </a:lnTo>
                  <a:lnTo>
                    <a:pt x="5593" y="7987"/>
                  </a:lnTo>
                  <a:lnTo>
                    <a:pt x="5648" y="7959"/>
                  </a:lnTo>
                  <a:lnTo>
                    <a:pt x="5700" y="7925"/>
                  </a:lnTo>
                  <a:lnTo>
                    <a:pt x="5746" y="7884"/>
                  </a:lnTo>
                  <a:lnTo>
                    <a:pt x="5786" y="7838"/>
                  </a:lnTo>
                  <a:lnTo>
                    <a:pt x="5821" y="7787"/>
                  </a:lnTo>
                  <a:lnTo>
                    <a:pt x="5848" y="7731"/>
                  </a:lnTo>
                  <a:lnTo>
                    <a:pt x="5869" y="7672"/>
                  </a:lnTo>
                  <a:lnTo>
                    <a:pt x="6099" y="6810"/>
                  </a:lnTo>
                  <a:lnTo>
                    <a:pt x="6157" y="6596"/>
                  </a:lnTo>
                  <a:lnTo>
                    <a:pt x="7393" y="6265"/>
                  </a:lnTo>
                  <a:lnTo>
                    <a:pt x="7393" y="5780"/>
                  </a:lnTo>
                  <a:lnTo>
                    <a:pt x="7393" y="5513"/>
                  </a:lnTo>
                  <a:close/>
                  <a:moveTo>
                    <a:pt x="7393" y="0"/>
                  </a:moveTo>
                  <a:lnTo>
                    <a:pt x="7379" y="0"/>
                  </a:lnTo>
                  <a:lnTo>
                    <a:pt x="7318" y="13"/>
                  </a:lnTo>
                  <a:lnTo>
                    <a:pt x="5330" y="545"/>
                  </a:lnTo>
                  <a:lnTo>
                    <a:pt x="5923" y="1139"/>
                  </a:lnTo>
                  <a:lnTo>
                    <a:pt x="6838" y="893"/>
                  </a:lnTo>
                  <a:lnTo>
                    <a:pt x="6920" y="875"/>
                  </a:lnTo>
                  <a:lnTo>
                    <a:pt x="7002" y="865"/>
                  </a:lnTo>
                  <a:lnTo>
                    <a:pt x="7085" y="861"/>
                  </a:lnTo>
                  <a:lnTo>
                    <a:pt x="7167" y="865"/>
                  </a:lnTo>
                  <a:lnTo>
                    <a:pt x="7248" y="876"/>
                  </a:lnTo>
                  <a:lnTo>
                    <a:pt x="7327" y="893"/>
                  </a:lnTo>
                  <a:lnTo>
                    <a:pt x="7327" y="894"/>
                  </a:lnTo>
                  <a:lnTo>
                    <a:pt x="7393" y="914"/>
                  </a:lnTo>
                  <a:lnTo>
                    <a:pt x="7393" y="650"/>
                  </a:lnTo>
                  <a:lnTo>
                    <a:pt x="7393" y="0"/>
                  </a:lnTo>
                  <a:close/>
                </a:path>
              </a:pathLst>
            </a:custGeom>
            <a:solidFill>
              <a:srgbClr val="337B86">
                <a:alpha val="594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4F99CFD2-1406-6D00-5815-ACF2A27D5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r>
              <a:rPr lang="cs-CZ" sz="3200" b="1" dirty="0">
                <a:solidFill>
                  <a:schemeClr val="bg2"/>
                </a:solidFill>
                <a:ea typeface="+mn-ea"/>
                <a:cs typeface="+mn-cs"/>
              </a:rPr>
              <a:t>MONITOROVACÍ ZPRÁVY</a:t>
            </a:r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endParaRPr lang="cs-CZ" sz="2000" b="1" dirty="0">
              <a:solidFill>
                <a:schemeClr val="accent1">
                  <a:lumMod val="75000"/>
                </a:schemeClr>
              </a:solidFill>
              <a:ea typeface="+mn-ea"/>
              <a:cs typeface="+mn-cs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8D6FBBE-D5FC-3022-6A50-2C32FED458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881" y="1853248"/>
            <a:ext cx="9758458" cy="3852935"/>
          </a:xfrm>
        </p:spPr>
        <p:txBody>
          <a:bodyPr>
            <a:normAutofit fontScale="70000" lnSpcReduction="20000"/>
          </a:bodyPr>
          <a:lstStyle/>
          <a:p>
            <a:r>
              <a:rPr lang="cs-CZ" sz="2400" dirty="0">
                <a:solidFill>
                  <a:schemeClr val="bg1"/>
                </a:solidFill>
              </a:rPr>
              <a:t>Průběžná zpráva (PZ) – 20 pracovních dní po ukončení monitorovacího období</a:t>
            </a:r>
          </a:p>
          <a:p>
            <a:r>
              <a:rPr lang="cs-CZ" sz="2400" dirty="0">
                <a:solidFill>
                  <a:schemeClr val="bg1"/>
                </a:solidFill>
              </a:rPr>
              <a:t>Závěrečná zpráva (ZZ)– 3 měsíce po ukončení projektu</a:t>
            </a:r>
          </a:p>
          <a:p>
            <a:endParaRPr lang="cs-CZ" sz="2400" dirty="0">
              <a:solidFill>
                <a:schemeClr val="bg1"/>
              </a:solidFill>
            </a:endParaRPr>
          </a:p>
          <a:p>
            <a:r>
              <a:rPr lang="cs-CZ" sz="2400" dirty="0">
                <a:solidFill>
                  <a:schemeClr val="bg1"/>
                </a:solidFill>
              </a:rPr>
              <a:t>Délka monitorovacího období – 12 měsíců</a:t>
            </a:r>
          </a:p>
          <a:p>
            <a:pPr marL="0" indent="0">
              <a:buNone/>
            </a:pPr>
            <a:r>
              <a:rPr lang="cs-CZ" sz="2400" dirty="0">
                <a:solidFill>
                  <a:schemeClr val="bg1"/>
                </a:solidFill>
              </a:rPr>
              <a:t>	-&gt; první průběžná a závěrečná zpráva mohou mít odlišné monitorovací 		    období</a:t>
            </a:r>
          </a:p>
          <a:p>
            <a:pPr marL="0" indent="0">
              <a:buNone/>
            </a:pPr>
            <a:r>
              <a:rPr lang="cs-CZ" sz="2400" dirty="0">
                <a:solidFill>
                  <a:schemeClr val="bg1"/>
                </a:solidFill>
              </a:rPr>
              <a:t>	-&gt; možnost podání mimořádné PZ (nejdříve 6 měsíců od předchozí PZ)- v souvislosti s mimořádnou žádostí o platbu</a:t>
            </a:r>
          </a:p>
          <a:p>
            <a:pPr marL="0" indent="0">
              <a:buNone/>
            </a:pPr>
            <a:endParaRPr lang="cs-CZ" sz="24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cs-CZ" sz="2400" dirty="0">
                <a:solidFill>
                  <a:schemeClr val="bg1"/>
                </a:solidFill>
              </a:rPr>
              <a:t>Poskytovatel dotace bude od žadatele vyžadovat v pravidelných intervalech o délce max 6 měsíců popis aktuální situace projektu ve zjednodušené podobě mimo PZ (pokrok projektu, plnění indikátorů, dodržení harmonogramu, popis odchylek od plánu apod.)</a:t>
            </a:r>
          </a:p>
          <a:p>
            <a:endParaRPr lang="cs-CZ" sz="2800" dirty="0">
              <a:solidFill>
                <a:schemeClr val="bg1"/>
              </a:solidFill>
            </a:endParaRPr>
          </a:p>
          <a:p>
            <a:endParaRPr lang="cs-CZ" dirty="0">
              <a:solidFill>
                <a:schemeClr val="bg1"/>
              </a:solidFill>
            </a:endParaRPr>
          </a:p>
        </p:txBody>
      </p:sp>
      <p:cxnSp>
        <p:nvCxnSpPr>
          <p:cNvPr id="46" name="Přímá spojnice 45">
            <a:extLst>
              <a:ext uri="{FF2B5EF4-FFF2-40B4-BE49-F238E27FC236}">
                <a16:creationId xmlns:a16="http://schemas.microsoft.com/office/drawing/2014/main" id="{B5E315F4-0702-5F44-766B-5FBB224B8C27}"/>
              </a:ext>
            </a:extLst>
          </p:cNvPr>
          <p:cNvCxnSpPr/>
          <p:nvPr/>
        </p:nvCxnSpPr>
        <p:spPr>
          <a:xfrm>
            <a:off x="629880" y="5885018"/>
            <a:ext cx="10932240" cy="0"/>
          </a:xfrm>
          <a:prstGeom prst="line">
            <a:avLst/>
          </a:prstGeom>
          <a:ln w="19050">
            <a:solidFill>
              <a:srgbClr val="E394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ovéPole 47">
            <a:extLst>
              <a:ext uri="{FF2B5EF4-FFF2-40B4-BE49-F238E27FC236}">
                <a16:creationId xmlns:a16="http://schemas.microsoft.com/office/drawing/2014/main" id="{CA31C890-D60B-467E-0E53-44D93495ED3D}"/>
              </a:ext>
            </a:extLst>
          </p:cNvPr>
          <p:cNvSpPr txBox="1"/>
          <p:nvPr/>
        </p:nvSpPr>
        <p:spPr>
          <a:xfrm>
            <a:off x="551053" y="6187089"/>
            <a:ext cx="1036712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200" b="1" dirty="0">
                <a:solidFill>
                  <a:srgbClr val="E39494"/>
                </a:solidFill>
                <a:latin typeface="+mj-lt"/>
              </a:rPr>
              <a:t>Informační seminář k výzvě k Programu udržitelný turismus a posílení biodiverzity</a:t>
            </a:r>
          </a:p>
        </p:txBody>
      </p:sp>
      <p:pic>
        <p:nvPicPr>
          <p:cNvPr id="49" name="Obrázek 48">
            <a:extLst>
              <a:ext uri="{FF2B5EF4-FFF2-40B4-BE49-F238E27FC236}">
                <a16:creationId xmlns:a16="http://schemas.microsoft.com/office/drawing/2014/main" id="{9949EEF3-B7DC-6D7F-F205-EFF2002C3A7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9016" y="5985823"/>
            <a:ext cx="2886115" cy="630089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5847999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F437C49-348C-7787-5942-6214A6E9FD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4">
            <a:extLst>
              <a:ext uri="{FF2B5EF4-FFF2-40B4-BE49-F238E27FC236}">
                <a16:creationId xmlns:a16="http://schemas.microsoft.com/office/drawing/2014/main" id="{AEA4BABF-049D-C74F-26FD-870BC279CA7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8457336" y="1203247"/>
            <a:ext cx="3734664" cy="4451506"/>
            <a:chOff x="1029" y="16748"/>
            <a:chExt cx="12426" cy="14711"/>
          </a:xfrm>
        </p:grpSpPr>
        <p:sp>
          <p:nvSpPr>
            <p:cNvPr id="51" name="AutoShape 80">
              <a:extLst>
                <a:ext uri="{FF2B5EF4-FFF2-40B4-BE49-F238E27FC236}">
                  <a16:creationId xmlns:a16="http://schemas.microsoft.com/office/drawing/2014/main" id="{E7734E86-EE14-7DA3-9DCD-070AD8C425F8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9" y="16748"/>
              <a:ext cx="12426" cy="14120"/>
            </a:xfrm>
            <a:custGeom>
              <a:avLst/>
              <a:gdLst>
                <a:gd name="T0" fmla="+- 0 5953 1030"/>
                <a:gd name="T1" fmla="*/ T0 w 12426"/>
                <a:gd name="T2" fmla="+- 0 29461 16748"/>
                <a:gd name="T3" fmla="*/ 29461 h 14120"/>
                <a:gd name="T4" fmla="+- 0 5556 1030"/>
                <a:gd name="T5" fmla="*/ T4 w 12426"/>
                <a:gd name="T6" fmla="+- 0 29471 16748"/>
                <a:gd name="T7" fmla="*/ 29471 h 14120"/>
                <a:gd name="T8" fmla="+- 0 5175 1030"/>
                <a:gd name="T9" fmla="*/ T8 w 12426"/>
                <a:gd name="T10" fmla="+- 0 29379 16748"/>
                <a:gd name="T11" fmla="*/ 29379 h 14120"/>
                <a:gd name="T12" fmla="+- 0 4827 1030"/>
                <a:gd name="T13" fmla="*/ T12 w 12426"/>
                <a:gd name="T14" fmla="+- 0 29191 16748"/>
                <a:gd name="T15" fmla="*/ 29191 h 14120"/>
                <a:gd name="T16" fmla="+- 0 2928 1030"/>
                <a:gd name="T17" fmla="*/ T16 w 12426"/>
                <a:gd name="T18" fmla="+- 0 28970 16748"/>
                <a:gd name="T19" fmla="*/ 28970 h 14120"/>
                <a:gd name="T20" fmla="+- 0 4870 1030"/>
                <a:gd name="T21" fmla="*/ T20 w 12426"/>
                <a:gd name="T22" fmla="+- 0 30818 16748"/>
                <a:gd name="T23" fmla="*/ 30818 h 14120"/>
                <a:gd name="T24" fmla="+- 0 5261 1030"/>
                <a:gd name="T25" fmla="*/ T24 w 12426"/>
                <a:gd name="T26" fmla="+- 0 30859 16748"/>
                <a:gd name="T27" fmla="*/ 30859 h 14120"/>
                <a:gd name="T28" fmla="+- 0 11497 1030"/>
                <a:gd name="T29" fmla="*/ T28 w 12426"/>
                <a:gd name="T30" fmla="+- 0 25986 16748"/>
                <a:gd name="T31" fmla="*/ 25986 h 14120"/>
                <a:gd name="T32" fmla="+- 0 11700 1030"/>
                <a:gd name="T33" fmla="*/ T32 w 12426"/>
                <a:gd name="T34" fmla="+- 0 24420 16748"/>
                <a:gd name="T35" fmla="*/ 24420 h 14120"/>
                <a:gd name="T36" fmla="+- 0 10268 1030"/>
                <a:gd name="T37" fmla="*/ T36 w 12426"/>
                <a:gd name="T38" fmla="+- 0 24484 16748"/>
                <a:gd name="T39" fmla="*/ 24484 h 14120"/>
                <a:gd name="T40" fmla="+- 0 10320 1030"/>
                <a:gd name="T41" fmla="*/ T40 w 12426"/>
                <a:gd name="T42" fmla="+- 0 24874 16748"/>
                <a:gd name="T43" fmla="*/ 24874 h 14120"/>
                <a:gd name="T44" fmla="+- 0 10268 1030"/>
                <a:gd name="T45" fmla="*/ T44 w 12426"/>
                <a:gd name="T46" fmla="+- 0 25270 16748"/>
                <a:gd name="T47" fmla="*/ 25270 h 14120"/>
                <a:gd name="T48" fmla="+- 0 9140 1030"/>
                <a:gd name="T49" fmla="*/ T48 w 12426"/>
                <a:gd name="T50" fmla="+- 0 24703 16748"/>
                <a:gd name="T51" fmla="*/ 24703 h 14120"/>
                <a:gd name="T52" fmla="+- 0 8048 1030"/>
                <a:gd name="T53" fmla="*/ T52 w 12426"/>
                <a:gd name="T54" fmla="+- 0 23563 16748"/>
                <a:gd name="T55" fmla="*/ 23563 h 14120"/>
                <a:gd name="T56" fmla="+- 0 7879 1030"/>
                <a:gd name="T57" fmla="*/ T56 w 12426"/>
                <a:gd name="T58" fmla="+- 0 23207 16748"/>
                <a:gd name="T59" fmla="*/ 23207 h 14120"/>
                <a:gd name="T60" fmla="+- 0 7807 1030"/>
                <a:gd name="T61" fmla="*/ T60 w 12426"/>
                <a:gd name="T62" fmla="+- 0 22821 16748"/>
                <a:gd name="T63" fmla="*/ 22821 h 14120"/>
                <a:gd name="T64" fmla="+- 0 7838 1030"/>
                <a:gd name="T65" fmla="*/ T64 w 12426"/>
                <a:gd name="T66" fmla="+- 0 22424 16748"/>
                <a:gd name="T67" fmla="*/ 22424 h 14120"/>
                <a:gd name="T68" fmla="+- 0 8095 1030"/>
                <a:gd name="T69" fmla="*/ T68 w 12426"/>
                <a:gd name="T70" fmla="+- 0 22023 16748"/>
                <a:gd name="T71" fmla="*/ 22023 h 14120"/>
                <a:gd name="T72" fmla="+- 0 10032 1030"/>
                <a:gd name="T73" fmla="*/ T72 w 12426"/>
                <a:gd name="T74" fmla="+- 0 23987 16748"/>
                <a:gd name="T75" fmla="*/ 23987 h 14120"/>
                <a:gd name="T76" fmla="+- 0 10219 1030"/>
                <a:gd name="T77" fmla="*/ T76 w 12426"/>
                <a:gd name="T78" fmla="+- 0 24334 16748"/>
                <a:gd name="T79" fmla="*/ 24334 h 14120"/>
                <a:gd name="T80" fmla="+- 0 11627 1030"/>
                <a:gd name="T81" fmla="*/ T80 w 12426"/>
                <a:gd name="T82" fmla="+- 0 23957 16748"/>
                <a:gd name="T83" fmla="*/ 23957 h 14120"/>
                <a:gd name="T84" fmla="+- 0 8324 1030"/>
                <a:gd name="T85" fmla="*/ T84 w 12426"/>
                <a:gd name="T86" fmla="+- 0 20601 16748"/>
                <a:gd name="T87" fmla="*/ 20601 h 14120"/>
                <a:gd name="T88" fmla="+- 0 8623 1030"/>
                <a:gd name="T89" fmla="*/ T88 w 12426"/>
                <a:gd name="T90" fmla="+- 0 19614 16748"/>
                <a:gd name="T91" fmla="*/ 19614 h 14120"/>
                <a:gd name="T92" fmla="+- 0 8847 1030"/>
                <a:gd name="T93" fmla="*/ T92 w 12426"/>
                <a:gd name="T94" fmla="+- 0 19290 16748"/>
                <a:gd name="T95" fmla="*/ 19290 h 14120"/>
                <a:gd name="T96" fmla="+- 0 9145 1030"/>
                <a:gd name="T97" fmla="*/ T96 w 12426"/>
                <a:gd name="T98" fmla="+- 0 19035 16748"/>
                <a:gd name="T99" fmla="*/ 19035 h 14120"/>
                <a:gd name="T100" fmla="+- 0 9504 1030"/>
                <a:gd name="T101" fmla="*/ T100 w 12426"/>
                <a:gd name="T102" fmla="+- 0 18863 16748"/>
                <a:gd name="T103" fmla="*/ 18863 h 14120"/>
                <a:gd name="T104" fmla="+- 0 8130 1030"/>
                <a:gd name="T105" fmla="*/ T104 w 12426"/>
                <a:gd name="T106" fmla="+- 0 18025 16748"/>
                <a:gd name="T107" fmla="*/ 18025 h 14120"/>
                <a:gd name="T108" fmla="+- 0 7812 1030"/>
                <a:gd name="T109" fmla="*/ T108 w 12426"/>
                <a:gd name="T110" fmla="+- 0 18256 16748"/>
                <a:gd name="T111" fmla="*/ 18256 h 14120"/>
                <a:gd name="T112" fmla="+- 0 7297 1030"/>
                <a:gd name="T113" fmla="*/ T112 w 12426"/>
                <a:gd name="T114" fmla="+- 0 19923 16748"/>
                <a:gd name="T115" fmla="*/ 19923 h 14120"/>
                <a:gd name="T116" fmla="+- 0 2744 1030"/>
                <a:gd name="T117" fmla="*/ T116 w 12426"/>
                <a:gd name="T118" fmla="+- 0 21466 16748"/>
                <a:gd name="T119" fmla="*/ 21466 h 14120"/>
                <a:gd name="T120" fmla="+- 0 2426 1030"/>
                <a:gd name="T121" fmla="*/ T120 w 12426"/>
                <a:gd name="T122" fmla="+- 0 21697 16748"/>
                <a:gd name="T123" fmla="*/ 21697 h 14120"/>
                <a:gd name="T124" fmla="+- 0 1911 1030"/>
                <a:gd name="T125" fmla="*/ T124 w 12426"/>
                <a:gd name="T126" fmla="+- 0 23364 16748"/>
                <a:gd name="T127" fmla="*/ 23364 h 14120"/>
                <a:gd name="T128" fmla="+- 0 1038 1030"/>
                <a:gd name="T129" fmla="*/ T128 w 12426"/>
                <a:gd name="T130" fmla="+- 0 26875 16748"/>
                <a:gd name="T131" fmla="*/ 26875 h 14120"/>
                <a:gd name="T132" fmla="+- 0 1111 1030"/>
                <a:gd name="T133" fmla="*/ T132 w 12426"/>
                <a:gd name="T134" fmla="+- 0 27100 16748"/>
                <a:gd name="T135" fmla="*/ 27100 h 14120"/>
                <a:gd name="T136" fmla="+- 0 3753 1030"/>
                <a:gd name="T137" fmla="*/ T136 w 12426"/>
                <a:gd name="T138" fmla="+- 0 28144 16748"/>
                <a:gd name="T139" fmla="*/ 28144 h 14120"/>
                <a:gd name="T140" fmla="+- 0 2661 1030"/>
                <a:gd name="T141" fmla="*/ T140 w 12426"/>
                <a:gd name="T142" fmla="+- 0 27004 16748"/>
                <a:gd name="T143" fmla="*/ 27004 h 14120"/>
                <a:gd name="T144" fmla="+- 0 2492 1030"/>
                <a:gd name="T145" fmla="*/ T144 w 12426"/>
                <a:gd name="T146" fmla="+- 0 26649 16748"/>
                <a:gd name="T147" fmla="*/ 26649 h 14120"/>
                <a:gd name="T148" fmla="+- 0 2437 1030"/>
                <a:gd name="T149" fmla="*/ T148 w 12426"/>
                <a:gd name="T150" fmla="+- 0 26419 16748"/>
                <a:gd name="T151" fmla="*/ 26419 h 14120"/>
                <a:gd name="T152" fmla="+- 0 2426 1030"/>
                <a:gd name="T153" fmla="*/ T152 w 12426"/>
                <a:gd name="T154" fmla="+- 0 26024 16748"/>
                <a:gd name="T155" fmla="*/ 26024 h 14120"/>
                <a:gd name="T156" fmla="+- 0 3122 1030"/>
                <a:gd name="T157" fmla="*/ T156 w 12426"/>
                <a:gd name="T158" fmla="+- 0 23355 16748"/>
                <a:gd name="T159" fmla="*/ 23355 h 14120"/>
                <a:gd name="T160" fmla="+- 0 3275 1030"/>
                <a:gd name="T161" fmla="*/ T160 w 12426"/>
                <a:gd name="T162" fmla="+- 0 22986 16748"/>
                <a:gd name="T163" fmla="*/ 22986 h 14120"/>
                <a:gd name="T164" fmla="+- 0 3515 1030"/>
                <a:gd name="T165" fmla="*/ T164 w 12426"/>
                <a:gd name="T166" fmla="+- 0 22674 16748"/>
                <a:gd name="T167" fmla="*/ 22674 h 14120"/>
                <a:gd name="T168" fmla="+- 0 3826 1030"/>
                <a:gd name="T169" fmla="*/ T168 w 12426"/>
                <a:gd name="T170" fmla="+- 0 22435 16748"/>
                <a:gd name="T171" fmla="*/ 22435 h 14120"/>
                <a:gd name="T172" fmla="+- 0 4196 1030"/>
                <a:gd name="T173" fmla="*/ T172 w 12426"/>
                <a:gd name="T174" fmla="+- 0 22281 16748"/>
                <a:gd name="T175" fmla="*/ 22281 h 14120"/>
                <a:gd name="T176" fmla="+- 0 6785 1030"/>
                <a:gd name="T177" fmla="*/ T176 w 12426"/>
                <a:gd name="T178" fmla="+- 0 21596 16748"/>
                <a:gd name="T179" fmla="*/ 21596 h 14120"/>
                <a:gd name="T180" fmla="+- 0 6416 1030"/>
                <a:gd name="T181" fmla="*/ T180 w 12426"/>
                <a:gd name="T182" fmla="+- 0 23355 16748"/>
                <a:gd name="T183" fmla="*/ 23355 h 14120"/>
                <a:gd name="T184" fmla="+- 0 6537 1030"/>
                <a:gd name="T185" fmla="*/ T184 w 12426"/>
                <a:gd name="T186" fmla="+- 0 23728 16748"/>
                <a:gd name="T187" fmla="*/ 23728 h 14120"/>
                <a:gd name="T188" fmla="+- 0 9616 1030"/>
                <a:gd name="T189" fmla="*/ T188 w 12426"/>
                <a:gd name="T190" fmla="+- 0 27702 16748"/>
                <a:gd name="T191" fmla="*/ 27702 h 14120"/>
                <a:gd name="T192" fmla="+- 0 9463 1030"/>
                <a:gd name="T193" fmla="*/ T192 w 12426"/>
                <a:gd name="T194" fmla="+- 0 28071 16748"/>
                <a:gd name="T195" fmla="*/ 28071 h 14120"/>
                <a:gd name="T196" fmla="+- 0 9223 1030"/>
                <a:gd name="T197" fmla="*/ T196 w 12426"/>
                <a:gd name="T198" fmla="+- 0 28383 16748"/>
                <a:gd name="T199" fmla="*/ 28383 h 14120"/>
                <a:gd name="T200" fmla="+- 0 8912 1030"/>
                <a:gd name="T201" fmla="*/ T200 w 12426"/>
                <a:gd name="T202" fmla="+- 0 28622 16748"/>
                <a:gd name="T203" fmla="*/ 28622 h 14120"/>
                <a:gd name="T204" fmla="+- 0 8542 1030"/>
                <a:gd name="T205" fmla="*/ T204 w 12426"/>
                <a:gd name="T206" fmla="+- 0 28776 16748"/>
                <a:gd name="T207" fmla="*/ 28776 h 14120"/>
                <a:gd name="T208" fmla="+- 0 10068 1030"/>
                <a:gd name="T209" fmla="*/ T208 w 12426"/>
                <a:gd name="T210" fmla="+- 0 29558 16748"/>
                <a:gd name="T211" fmla="*/ 29558 h 14120"/>
                <a:gd name="T212" fmla="+- 0 10359 1030"/>
                <a:gd name="T213" fmla="*/ T212 w 12426"/>
                <a:gd name="T214" fmla="+- 0 29296 16748"/>
                <a:gd name="T215" fmla="*/ 29296 h 14120"/>
                <a:gd name="T216" fmla="+- 0 10827 1030"/>
                <a:gd name="T217" fmla="*/ T216 w 12426"/>
                <a:gd name="T218" fmla="+- 0 27693 16748"/>
                <a:gd name="T219" fmla="*/ 27693 h 14120"/>
                <a:gd name="T220" fmla="+- 0 13412 1030"/>
                <a:gd name="T221" fmla="*/ T220 w 12426"/>
                <a:gd name="T222" fmla="+- 0 26038 16748"/>
                <a:gd name="T223" fmla="*/ 26038 h 14120"/>
                <a:gd name="T224" fmla="+- 0 13327 1030"/>
                <a:gd name="T225" fmla="*/ T224 w 12426"/>
                <a:gd name="T226" fmla="+- 0 16830 16748"/>
                <a:gd name="T227" fmla="*/ 16830 h 14120"/>
                <a:gd name="T228" fmla="+- 0 12944 1030"/>
                <a:gd name="T229" fmla="*/ T228 w 12426"/>
                <a:gd name="T230" fmla="+- 0 16748 16748"/>
                <a:gd name="T231" fmla="*/ 16748 h 14120"/>
                <a:gd name="T232" fmla="+- 0 12014 1030"/>
                <a:gd name="T233" fmla="*/ T232 w 12426"/>
                <a:gd name="T234" fmla="+- 0 18188 16748"/>
                <a:gd name="T235" fmla="*/ 18188 h 14120"/>
                <a:gd name="T236" fmla="+- 0 12410 1030"/>
                <a:gd name="T237" fmla="*/ T236 w 12426"/>
                <a:gd name="T238" fmla="+- 0 18136 16748"/>
                <a:gd name="T239" fmla="*/ 18136 h 14120"/>
                <a:gd name="T240" fmla="+- 0 12800 1030"/>
                <a:gd name="T241" fmla="*/ T240 w 12426"/>
                <a:gd name="T242" fmla="+- 0 18188 16748"/>
                <a:gd name="T243" fmla="*/ 18188 h 14120"/>
                <a:gd name="T244" fmla="+- 0 13164 1030"/>
                <a:gd name="T245" fmla="*/ T244 w 12426"/>
                <a:gd name="T246" fmla="+- 0 18338 16748"/>
                <a:gd name="T247" fmla="*/ 18338 h 14120"/>
                <a:gd name="T248" fmla="+- 0 13456 1030"/>
                <a:gd name="T249" fmla="*/ T248 w 12426"/>
                <a:gd name="T250" fmla="+- 0 18557 16748"/>
                <a:gd name="T251" fmla="*/ 18557 h 1412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  <a:cxn ang="0">
                  <a:pos x="T217" y="T219"/>
                </a:cxn>
                <a:cxn ang="0">
                  <a:pos x="T221" y="T223"/>
                </a:cxn>
                <a:cxn ang="0">
                  <a:pos x="T225" y="T227"/>
                </a:cxn>
                <a:cxn ang="0">
                  <a:pos x="T229" y="T231"/>
                </a:cxn>
                <a:cxn ang="0">
                  <a:pos x="T233" y="T235"/>
                </a:cxn>
                <a:cxn ang="0">
                  <a:pos x="T237" y="T239"/>
                </a:cxn>
                <a:cxn ang="0">
                  <a:pos x="T241" y="T243"/>
                </a:cxn>
                <a:cxn ang="0">
                  <a:pos x="T245" y="T247"/>
                </a:cxn>
                <a:cxn ang="0">
                  <a:pos x="T249" y="T251"/>
                </a:cxn>
              </a:cxnLst>
              <a:rect l="0" t="0" r="r" b="b"/>
              <a:pathLst>
                <a:path w="12426" h="14120">
                  <a:moveTo>
                    <a:pt x="7503" y="13239"/>
                  </a:moveTo>
                  <a:lnTo>
                    <a:pt x="6550" y="12286"/>
                  </a:lnTo>
                  <a:lnTo>
                    <a:pt x="5081" y="12679"/>
                  </a:lnTo>
                  <a:lnTo>
                    <a:pt x="5002" y="12698"/>
                  </a:lnTo>
                  <a:lnTo>
                    <a:pt x="4923" y="12713"/>
                  </a:lnTo>
                  <a:lnTo>
                    <a:pt x="4843" y="12723"/>
                  </a:lnTo>
                  <a:lnTo>
                    <a:pt x="4764" y="12729"/>
                  </a:lnTo>
                  <a:lnTo>
                    <a:pt x="4684" y="12731"/>
                  </a:lnTo>
                  <a:lnTo>
                    <a:pt x="4605" y="12729"/>
                  </a:lnTo>
                  <a:lnTo>
                    <a:pt x="4526" y="12723"/>
                  </a:lnTo>
                  <a:lnTo>
                    <a:pt x="4448" y="12712"/>
                  </a:lnTo>
                  <a:lnTo>
                    <a:pt x="4371" y="12698"/>
                  </a:lnTo>
                  <a:lnTo>
                    <a:pt x="4294" y="12679"/>
                  </a:lnTo>
                  <a:lnTo>
                    <a:pt x="4219" y="12657"/>
                  </a:lnTo>
                  <a:lnTo>
                    <a:pt x="4145" y="12631"/>
                  </a:lnTo>
                  <a:lnTo>
                    <a:pt x="4072" y="12601"/>
                  </a:lnTo>
                  <a:lnTo>
                    <a:pt x="4000" y="12567"/>
                  </a:lnTo>
                  <a:lnTo>
                    <a:pt x="3931" y="12529"/>
                  </a:lnTo>
                  <a:lnTo>
                    <a:pt x="3863" y="12488"/>
                  </a:lnTo>
                  <a:lnTo>
                    <a:pt x="3797" y="12443"/>
                  </a:lnTo>
                  <a:lnTo>
                    <a:pt x="3734" y="12394"/>
                  </a:lnTo>
                  <a:lnTo>
                    <a:pt x="3672" y="12342"/>
                  </a:lnTo>
                  <a:lnTo>
                    <a:pt x="3613" y="12286"/>
                  </a:lnTo>
                  <a:lnTo>
                    <a:pt x="2723" y="11396"/>
                  </a:lnTo>
                  <a:lnTo>
                    <a:pt x="1898" y="12222"/>
                  </a:lnTo>
                  <a:lnTo>
                    <a:pt x="3573" y="13897"/>
                  </a:lnTo>
                  <a:lnTo>
                    <a:pt x="3634" y="13951"/>
                  </a:lnTo>
                  <a:lnTo>
                    <a:pt x="3699" y="13998"/>
                  </a:lnTo>
                  <a:lnTo>
                    <a:pt x="3768" y="14038"/>
                  </a:lnTo>
                  <a:lnTo>
                    <a:pt x="3840" y="14070"/>
                  </a:lnTo>
                  <a:lnTo>
                    <a:pt x="3915" y="14095"/>
                  </a:lnTo>
                  <a:lnTo>
                    <a:pt x="3992" y="14111"/>
                  </a:lnTo>
                  <a:lnTo>
                    <a:pt x="4071" y="14119"/>
                  </a:lnTo>
                  <a:lnTo>
                    <a:pt x="4151" y="14120"/>
                  </a:lnTo>
                  <a:lnTo>
                    <a:pt x="4231" y="14111"/>
                  </a:lnTo>
                  <a:lnTo>
                    <a:pt x="4310" y="14095"/>
                  </a:lnTo>
                  <a:lnTo>
                    <a:pt x="7503" y="13239"/>
                  </a:lnTo>
                  <a:close/>
                  <a:moveTo>
                    <a:pt x="12426" y="8713"/>
                  </a:moveTo>
                  <a:lnTo>
                    <a:pt x="11936" y="8844"/>
                  </a:lnTo>
                  <a:lnTo>
                    <a:pt x="10467" y="9238"/>
                  </a:lnTo>
                  <a:lnTo>
                    <a:pt x="10388" y="9257"/>
                  </a:lnTo>
                  <a:lnTo>
                    <a:pt x="10309" y="9272"/>
                  </a:lnTo>
                  <a:lnTo>
                    <a:pt x="10243" y="9280"/>
                  </a:lnTo>
                  <a:lnTo>
                    <a:pt x="10653" y="7751"/>
                  </a:lnTo>
                  <a:lnTo>
                    <a:pt x="10670" y="7672"/>
                  </a:lnTo>
                  <a:lnTo>
                    <a:pt x="10678" y="7592"/>
                  </a:lnTo>
                  <a:lnTo>
                    <a:pt x="10678" y="7513"/>
                  </a:lnTo>
                  <a:lnTo>
                    <a:pt x="10670" y="7434"/>
                  </a:lnTo>
                  <a:lnTo>
                    <a:pt x="10653" y="7357"/>
                  </a:lnTo>
                  <a:lnTo>
                    <a:pt x="9238" y="7736"/>
                  </a:lnTo>
                  <a:lnTo>
                    <a:pt x="9256" y="7812"/>
                  </a:lnTo>
                  <a:lnTo>
                    <a:pt x="9271" y="7890"/>
                  </a:lnTo>
                  <a:lnTo>
                    <a:pt x="9281" y="7968"/>
                  </a:lnTo>
                  <a:lnTo>
                    <a:pt x="9287" y="8047"/>
                  </a:lnTo>
                  <a:lnTo>
                    <a:pt x="9290" y="8126"/>
                  </a:lnTo>
                  <a:lnTo>
                    <a:pt x="9288" y="8205"/>
                  </a:lnTo>
                  <a:lnTo>
                    <a:pt x="9282" y="8285"/>
                  </a:lnTo>
                  <a:lnTo>
                    <a:pt x="9271" y="8364"/>
                  </a:lnTo>
                  <a:lnTo>
                    <a:pt x="9257" y="8443"/>
                  </a:lnTo>
                  <a:lnTo>
                    <a:pt x="9238" y="8522"/>
                  </a:lnTo>
                  <a:lnTo>
                    <a:pt x="9122" y="8955"/>
                  </a:lnTo>
                  <a:lnTo>
                    <a:pt x="9120" y="8953"/>
                  </a:lnTo>
                  <a:lnTo>
                    <a:pt x="9059" y="8901"/>
                  </a:lnTo>
                  <a:lnTo>
                    <a:pt x="9000" y="8845"/>
                  </a:lnTo>
                  <a:lnTo>
                    <a:pt x="8110" y="7955"/>
                  </a:lnTo>
                  <a:lnTo>
                    <a:pt x="7219" y="7065"/>
                  </a:lnTo>
                  <a:lnTo>
                    <a:pt x="7164" y="7006"/>
                  </a:lnTo>
                  <a:lnTo>
                    <a:pt x="7111" y="6944"/>
                  </a:lnTo>
                  <a:lnTo>
                    <a:pt x="7063" y="6881"/>
                  </a:lnTo>
                  <a:lnTo>
                    <a:pt x="7018" y="6815"/>
                  </a:lnTo>
                  <a:lnTo>
                    <a:pt x="6976" y="6747"/>
                  </a:lnTo>
                  <a:lnTo>
                    <a:pt x="6939" y="6678"/>
                  </a:lnTo>
                  <a:lnTo>
                    <a:pt x="6905" y="6606"/>
                  </a:lnTo>
                  <a:lnTo>
                    <a:pt x="6875" y="6534"/>
                  </a:lnTo>
                  <a:lnTo>
                    <a:pt x="6849" y="6459"/>
                  </a:lnTo>
                  <a:lnTo>
                    <a:pt x="6826" y="6384"/>
                  </a:lnTo>
                  <a:lnTo>
                    <a:pt x="6808" y="6307"/>
                  </a:lnTo>
                  <a:lnTo>
                    <a:pt x="6794" y="6230"/>
                  </a:lnTo>
                  <a:lnTo>
                    <a:pt x="6783" y="6152"/>
                  </a:lnTo>
                  <a:lnTo>
                    <a:pt x="6777" y="6073"/>
                  </a:lnTo>
                  <a:lnTo>
                    <a:pt x="6775" y="5994"/>
                  </a:lnTo>
                  <a:lnTo>
                    <a:pt x="6777" y="5915"/>
                  </a:lnTo>
                  <a:lnTo>
                    <a:pt x="6783" y="5835"/>
                  </a:lnTo>
                  <a:lnTo>
                    <a:pt x="6793" y="5756"/>
                  </a:lnTo>
                  <a:lnTo>
                    <a:pt x="6808" y="5676"/>
                  </a:lnTo>
                  <a:lnTo>
                    <a:pt x="6826" y="5597"/>
                  </a:lnTo>
                  <a:lnTo>
                    <a:pt x="6942" y="5165"/>
                  </a:lnTo>
                  <a:lnTo>
                    <a:pt x="6944" y="5167"/>
                  </a:lnTo>
                  <a:lnTo>
                    <a:pt x="7006" y="5219"/>
                  </a:lnTo>
                  <a:lnTo>
                    <a:pt x="7065" y="5275"/>
                  </a:lnTo>
                  <a:lnTo>
                    <a:pt x="7955" y="6165"/>
                  </a:lnTo>
                  <a:lnTo>
                    <a:pt x="8845" y="7055"/>
                  </a:lnTo>
                  <a:lnTo>
                    <a:pt x="8901" y="7114"/>
                  </a:lnTo>
                  <a:lnTo>
                    <a:pt x="8953" y="7175"/>
                  </a:lnTo>
                  <a:lnTo>
                    <a:pt x="9002" y="7239"/>
                  </a:lnTo>
                  <a:lnTo>
                    <a:pt x="9047" y="7305"/>
                  </a:lnTo>
                  <a:lnTo>
                    <a:pt x="9088" y="7372"/>
                  </a:lnTo>
                  <a:lnTo>
                    <a:pt x="9125" y="7442"/>
                  </a:lnTo>
                  <a:lnTo>
                    <a:pt x="9159" y="7513"/>
                  </a:lnTo>
                  <a:lnTo>
                    <a:pt x="9189" y="7586"/>
                  </a:lnTo>
                  <a:lnTo>
                    <a:pt x="9215" y="7660"/>
                  </a:lnTo>
                  <a:lnTo>
                    <a:pt x="9238" y="7736"/>
                  </a:lnTo>
                  <a:lnTo>
                    <a:pt x="10653" y="7357"/>
                  </a:lnTo>
                  <a:lnTo>
                    <a:pt x="10629" y="7281"/>
                  </a:lnTo>
                  <a:lnTo>
                    <a:pt x="10597" y="7209"/>
                  </a:lnTo>
                  <a:lnTo>
                    <a:pt x="10557" y="7140"/>
                  </a:lnTo>
                  <a:lnTo>
                    <a:pt x="10510" y="7075"/>
                  </a:lnTo>
                  <a:lnTo>
                    <a:pt x="10456" y="7015"/>
                  </a:lnTo>
                  <a:lnTo>
                    <a:pt x="8780" y="5339"/>
                  </a:lnTo>
                  <a:lnTo>
                    <a:pt x="7294" y="3853"/>
                  </a:lnTo>
                  <a:lnTo>
                    <a:pt x="7478" y="3166"/>
                  </a:lnTo>
                  <a:lnTo>
                    <a:pt x="7501" y="3088"/>
                  </a:lnTo>
                  <a:lnTo>
                    <a:pt x="7528" y="3012"/>
                  </a:lnTo>
                  <a:lnTo>
                    <a:pt x="7559" y="2938"/>
                  </a:lnTo>
                  <a:lnTo>
                    <a:pt x="7593" y="2866"/>
                  </a:lnTo>
                  <a:lnTo>
                    <a:pt x="7631" y="2797"/>
                  </a:lnTo>
                  <a:lnTo>
                    <a:pt x="7673" y="2729"/>
                  </a:lnTo>
                  <a:lnTo>
                    <a:pt x="7718" y="2664"/>
                  </a:lnTo>
                  <a:lnTo>
                    <a:pt x="7766" y="2602"/>
                  </a:lnTo>
                  <a:lnTo>
                    <a:pt x="7817" y="2542"/>
                  </a:lnTo>
                  <a:lnTo>
                    <a:pt x="7871" y="2485"/>
                  </a:lnTo>
                  <a:lnTo>
                    <a:pt x="7928" y="2431"/>
                  </a:lnTo>
                  <a:lnTo>
                    <a:pt x="7988" y="2380"/>
                  </a:lnTo>
                  <a:lnTo>
                    <a:pt x="8050" y="2332"/>
                  </a:lnTo>
                  <a:lnTo>
                    <a:pt x="8115" y="2287"/>
                  </a:lnTo>
                  <a:lnTo>
                    <a:pt x="8183" y="2245"/>
                  </a:lnTo>
                  <a:lnTo>
                    <a:pt x="8252" y="2207"/>
                  </a:lnTo>
                  <a:lnTo>
                    <a:pt x="8324" y="2173"/>
                  </a:lnTo>
                  <a:lnTo>
                    <a:pt x="8398" y="2142"/>
                  </a:lnTo>
                  <a:lnTo>
                    <a:pt x="8474" y="2115"/>
                  </a:lnTo>
                  <a:lnTo>
                    <a:pt x="8552" y="2092"/>
                  </a:lnTo>
                  <a:lnTo>
                    <a:pt x="9514" y="1834"/>
                  </a:lnTo>
                  <a:lnTo>
                    <a:pt x="8561" y="881"/>
                  </a:lnTo>
                  <a:lnTo>
                    <a:pt x="7177" y="1252"/>
                  </a:lnTo>
                  <a:lnTo>
                    <a:pt x="7100" y="1277"/>
                  </a:lnTo>
                  <a:lnTo>
                    <a:pt x="7027" y="1309"/>
                  </a:lnTo>
                  <a:lnTo>
                    <a:pt x="6958" y="1349"/>
                  </a:lnTo>
                  <a:lnTo>
                    <a:pt x="6894" y="1396"/>
                  </a:lnTo>
                  <a:lnTo>
                    <a:pt x="6835" y="1449"/>
                  </a:lnTo>
                  <a:lnTo>
                    <a:pt x="6782" y="1508"/>
                  </a:lnTo>
                  <a:lnTo>
                    <a:pt x="6736" y="1572"/>
                  </a:lnTo>
                  <a:lnTo>
                    <a:pt x="6696" y="1640"/>
                  </a:lnTo>
                  <a:lnTo>
                    <a:pt x="6663" y="1714"/>
                  </a:lnTo>
                  <a:lnTo>
                    <a:pt x="6638" y="1791"/>
                  </a:lnTo>
                  <a:lnTo>
                    <a:pt x="6267" y="3175"/>
                  </a:lnTo>
                  <a:lnTo>
                    <a:pt x="6175" y="3518"/>
                  </a:lnTo>
                  <a:lnTo>
                    <a:pt x="3175" y="4322"/>
                  </a:lnTo>
                  <a:lnTo>
                    <a:pt x="1791" y="4693"/>
                  </a:lnTo>
                  <a:lnTo>
                    <a:pt x="1714" y="4718"/>
                  </a:lnTo>
                  <a:lnTo>
                    <a:pt x="1640" y="4751"/>
                  </a:lnTo>
                  <a:lnTo>
                    <a:pt x="1571" y="4791"/>
                  </a:lnTo>
                  <a:lnTo>
                    <a:pt x="1507" y="4837"/>
                  </a:lnTo>
                  <a:lnTo>
                    <a:pt x="1449" y="4890"/>
                  </a:lnTo>
                  <a:lnTo>
                    <a:pt x="1396" y="4949"/>
                  </a:lnTo>
                  <a:lnTo>
                    <a:pt x="1349" y="5013"/>
                  </a:lnTo>
                  <a:lnTo>
                    <a:pt x="1309" y="5082"/>
                  </a:lnTo>
                  <a:lnTo>
                    <a:pt x="1277" y="5155"/>
                  </a:lnTo>
                  <a:lnTo>
                    <a:pt x="1251" y="5232"/>
                  </a:lnTo>
                  <a:lnTo>
                    <a:pt x="881" y="6616"/>
                  </a:lnTo>
                  <a:lnTo>
                    <a:pt x="25" y="9810"/>
                  </a:lnTo>
                  <a:lnTo>
                    <a:pt x="8" y="9889"/>
                  </a:lnTo>
                  <a:lnTo>
                    <a:pt x="0" y="9969"/>
                  </a:lnTo>
                  <a:lnTo>
                    <a:pt x="0" y="10048"/>
                  </a:lnTo>
                  <a:lnTo>
                    <a:pt x="8" y="10127"/>
                  </a:lnTo>
                  <a:lnTo>
                    <a:pt x="25" y="10204"/>
                  </a:lnTo>
                  <a:lnTo>
                    <a:pt x="1141" y="9905"/>
                  </a:lnTo>
                  <a:lnTo>
                    <a:pt x="25" y="10204"/>
                  </a:lnTo>
                  <a:lnTo>
                    <a:pt x="49" y="10280"/>
                  </a:lnTo>
                  <a:lnTo>
                    <a:pt x="81" y="10352"/>
                  </a:lnTo>
                  <a:lnTo>
                    <a:pt x="121" y="10421"/>
                  </a:lnTo>
                  <a:lnTo>
                    <a:pt x="168" y="10486"/>
                  </a:lnTo>
                  <a:lnTo>
                    <a:pt x="222" y="10546"/>
                  </a:lnTo>
                  <a:lnTo>
                    <a:pt x="1898" y="12222"/>
                  </a:lnTo>
                  <a:lnTo>
                    <a:pt x="2723" y="11396"/>
                  </a:lnTo>
                  <a:lnTo>
                    <a:pt x="1833" y="10506"/>
                  </a:lnTo>
                  <a:lnTo>
                    <a:pt x="1777" y="10447"/>
                  </a:lnTo>
                  <a:lnTo>
                    <a:pt x="1725" y="10386"/>
                  </a:lnTo>
                  <a:lnTo>
                    <a:pt x="1676" y="10322"/>
                  </a:lnTo>
                  <a:lnTo>
                    <a:pt x="1631" y="10256"/>
                  </a:lnTo>
                  <a:lnTo>
                    <a:pt x="1590" y="10189"/>
                  </a:lnTo>
                  <a:lnTo>
                    <a:pt x="1553" y="10119"/>
                  </a:lnTo>
                  <a:lnTo>
                    <a:pt x="1519" y="10048"/>
                  </a:lnTo>
                  <a:lnTo>
                    <a:pt x="1489" y="9975"/>
                  </a:lnTo>
                  <a:lnTo>
                    <a:pt x="1462" y="9901"/>
                  </a:lnTo>
                  <a:lnTo>
                    <a:pt x="1440" y="9825"/>
                  </a:lnTo>
                  <a:lnTo>
                    <a:pt x="1422" y="9749"/>
                  </a:lnTo>
                  <a:lnTo>
                    <a:pt x="1407" y="9671"/>
                  </a:lnTo>
                  <a:lnTo>
                    <a:pt x="1397" y="9593"/>
                  </a:lnTo>
                  <a:lnTo>
                    <a:pt x="1391" y="9514"/>
                  </a:lnTo>
                  <a:lnTo>
                    <a:pt x="1388" y="9435"/>
                  </a:lnTo>
                  <a:lnTo>
                    <a:pt x="1390" y="9356"/>
                  </a:lnTo>
                  <a:lnTo>
                    <a:pt x="1396" y="9276"/>
                  </a:lnTo>
                  <a:lnTo>
                    <a:pt x="1407" y="9197"/>
                  </a:lnTo>
                  <a:lnTo>
                    <a:pt x="1421" y="9118"/>
                  </a:lnTo>
                  <a:lnTo>
                    <a:pt x="1440" y="9039"/>
                  </a:lnTo>
                  <a:lnTo>
                    <a:pt x="1834" y="7570"/>
                  </a:lnTo>
                  <a:lnTo>
                    <a:pt x="2092" y="6607"/>
                  </a:lnTo>
                  <a:lnTo>
                    <a:pt x="2115" y="6529"/>
                  </a:lnTo>
                  <a:lnTo>
                    <a:pt x="2142" y="6454"/>
                  </a:lnTo>
                  <a:lnTo>
                    <a:pt x="2173" y="6380"/>
                  </a:lnTo>
                  <a:lnTo>
                    <a:pt x="2207" y="6308"/>
                  </a:lnTo>
                  <a:lnTo>
                    <a:pt x="2245" y="6238"/>
                  </a:lnTo>
                  <a:lnTo>
                    <a:pt x="2287" y="6171"/>
                  </a:lnTo>
                  <a:lnTo>
                    <a:pt x="2331" y="6106"/>
                  </a:lnTo>
                  <a:lnTo>
                    <a:pt x="2379" y="6043"/>
                  </a:lnTo>
                  <a:lnTo>
                    <a:pt x="2431" y="5983"/>
                  </a:lnTo>
                  <a:lnTo>
                    <a:pt x="2485" y="5926"/>
                  </a:lnTo>
                  <a:lnTo>
                    <a:pt x="2542" y="5872"/>
                  </a:lnTo>
                  <a:lnTo>
                    <a:pt x="2602" y="5821"/>
                  </a:lnTo>
                  <a:lnTo>
                    <a:pt x="2664" y="5773"/>
                  </a:lnTo>
                  <a:lnTo>
                    <a:pt x="2729" y="5728"/>
                  </a:lnTo>
                  <a:lnTo>
                    <a:pt x="2796" y="5687"/>
                  </a:lnTo>
                  <a:lnTo>
                    <a:pt x="2866" y="5649"/>
                  </a:lnTo>
                  <a:lnTo>
                    <a:pt x="2938" y="5614"/>
                  </a:lnTo>
                  <a:lnTo>
                    <a:pt x="3012" y="5583"/>
                  </a:lnTo>
                  <a:lnTo>
                    <a:pt x="3088" y="5556"/>
                  </a:lnTo>
                  <a:lnTo>
                    <a:pt x="3166" y="5533"/>
                  </a:lnTo>
                  <a:lnTo>
                    <a:pt x="4128" y="5275"/>
                  </a:lnTo>
                  <a:lnTo>
                    <a:pt x="5597" y="4881"/>
                  </a:lnTo>
                  <a:lnTo>
                    <a:pt x="5676" y="4863"/>
                  </a:lnTo>
                  <a:lnTo>
                    <a:pt x="5755" y="4848"/>
                  </a:lnTo>
                  <a:lnTo>
                    <a:pt x="5821" y="4840"/>
                  </a:lnTo>
                  <a:lnTo>
                    <a:pt x="5411" y="6368"/>
                  </a:lnTo>
                  <a:lnTo>
                    <a:pt x="5394" y="6448"/>
                  </a:lnTo>
                  <a:lnTo>
                    <a:pt x="5386" y="6527"/>
                  </a:lnTo>
                  <a:lnTo>
                    <a:pt x="5386" y="6607"/>
                  </a:lnTo>
                  <a:lnTo>
                    <a:pt x="5395" y="6686"/>
                  </a:lnTo>
                  <a:lnTo>
                    <a:pt x="5411" y="6763"/>
                  </a:lnTo>
                  <a:lnTo>
                    <a:pt x="5436" y="6838"/>
                  </a:lnTo>
                  <a:lnTo>
                    <a:pt x="5468" y="6911"/>
                  </a:lnTo>
                  <a:lnTo>
                    <a:pt x="5507" y="6980"/>
                  </a:lnTo>
                  <a:lnTo>
                    <a:pt x="5554" y="7045"/>
                  </a:lnTo>
                  <a:lnTo>
                    <a:pt x="5609" y="7105"/>
                  </a:lnTo>
                  <a:lnTo>
                    <a:pt x="7284" y="8780"/>
                  </a:lnTo>
                  <a:lnTo>
                    <a:pt x="8770" y="10267"/>
                  </a:lnTo>
                  <a:lnTo>
                    <a:pt x="8586" y="10954"/>
                  </a:lnTo>
                  <a:lnTo>
                    <a:pt x="8563" y="11032"/>
                  </a:lnTo>
                  <a:lnTo>
                    <a:pt x="8536" y="11107"/>
                  </a:lnTo>
                  <a:lnTo>
                    <a:pt x="8506" y="11181"/>
                  </a:lnTo>
                  <a:lnTo>
                    <a:pt x="8471" y="11253"/>
                  </a:lnTo>
                  <a:lnTo>
                    <a:pt x="8433" y="11323"/>
                  </a:lnTo>
                  <a:lnTo>
                    <a:pt x="8391" y="11390"/>
                  </a:lnTo>
                  <a:lnTo>
                    <a:pt x="8347" y="11455"/>
                  </a:lnTo>
                  <a:lnTo>
                    <a:pt x="8299" y="11518"/>
                  </a:lnTo>
                  <a:lnTo>
                    <a:pt x="8247" y="11578"/>
                  </a:lnTo>
                  <a:lnTo>
                    <a:pt x="8193" y="11635"/>
                  </a:lnTo>
                  <a:lnTo>
                    <a:pt x="8136" y="11689"/>
                  </a:lnTo>
                  <a:lnTo>
                    <a:pt x="8076" y="11740"/>
                  </a:lnTo>
                  <a:lnTo>
                    <a:pt x="8014" y="11788"/>
                  </a:lnTo>
                  <a:lnTo>
                    <a:pt x="7949" y="11833"/>
                  </a:lnTo>
                  <a:lnTo>
                    <a:pt x="7882" y="11874"/>
                  </a:lnTo>
                  <a:lnTo>
                    <a:pt x="7812" y="11912"/>
                  </a:lnTo>
                  <a:lnTo>
                    <a:pt x="7740" y="11947"/>
                  </a:lnTo>
                  <a:lnTo>
                    <a:pt x="7666" y="11978"/>
                  </a:lnTo>
                  <a:lnTo>
                    <a:pt x="7590" y="12005"/>
                  </a:lnTo>
                  <a:lnTo>
                    <a:pt x="7512" y="12028"/>
                  </a:lnTo>
                  <a:lnTo>
                    <a:pt x="6550" y="12286"/>
                  </a:lnTo>
                  <a:lnTo>
                    <a:pt x="7503" y="13239"/>
                  </a:lnTo>
                  <a:lnTo>
                    <a:pt x="8887" y="12868"/>
                  </a:lnTo>
                  <a:lnTo>
                    <a:pt x="8964" y="12843"/>
                  </a:lnTo>
                  <a:lnTo>
                    <a:pt x="9038" y="12810"/>
                  </a:lnTo>
                  <a:lnTo>
                    <a:pt x="9107" y="12770"/>
                  </a:lnTo>
                  <a:lnTo>
                    <a:pt x="9171" y="12724"/>
                  </a:lnTo>
                  <a:lnTo>
                    <a:pt x="9229" y="12671"/>
                  </a:lnTo>
                  <a:lnTo>
                    <a:pt x="9282" y="12612"/>
                  </a:lnTo>
                  <a:lnTo>
                    <a:pt x="9329" y="12548"/>
                  </a:lnTo>
                  <a:lnTo>
                    <a:pt x="9369" y="12479"/>
                  </a:lnTo>
                  <a:lnTo>
                    <a:pt x="9401" y="12406"/>
                  </a:lnTo>
                  <a:lnTo>
                    <a:pt x="9427" y="12329"/>
                  </a:lnTo>
                  <a:lnTo>
                    <a:pt x="9797" y="10945"/>
                  </a:lnTo>
                  <a:lnTo>
                    <a:pt x="9889" y="10601"/>
                  </a:lnTo>
                  <a:lnTo>
                    <a:pt x="12426" y="9922"/>
                  </a:lnTo>
                  <a:lnTo>
                    <a:pt x="12426" y="9334"/>
                  </a:lnTo>
                  <a:lnTo>
                    <a:pt x="12382" y="9290"/>
                  </a:lnTo>
                  <a:lnTo>
                    <a:pt x="12426" y="9334"/>
                  </a:lnTo>
                  <a:lnTo>
                    <a:pt x="12426" y="8713"/>
                  </a:lnTo>
                  <a:close/>
                  <a:moveTo>
                    <a:pt x="12426" y="164"/>
                  </a:moveTo>
                  <a:lnTo>
                    <a:pt x="12366" y="121"/>
                  </a:lnTo>
                  <a:lnTo>
                    <a:pt x="12297" y="82"/>
                  </a:lnTo>
                  <a:lnTo>
                    <a:pt x="12224" y="49"/>
                  </a:lnTo>
                  <a:lnTo>
                    <a:pt x="12149" y="25"/>
                  </a:lnTo>
                  <a:lnTo>
                    <a:pt x="12072" y="9"/>
                  </a:lnTo>
                  <a:lnTo>
                    <a:pt x="11993" y="0"/>
                  </a:lnTo>
                  <a:lnTo>
                    <a:pt x="11914" y="0"/>
                  </a:lnTo>
                  <a:lnTo>
                    <a:pt x="11834" y="8"/>
                  </a:lnTo>
                  <a:lnTo>
                    <a:pt x="11754" y="25"/>
                  </a:lnTo>
                  <a:lnTo>
                    <a:pt x="8561" y="881"/>
                  </a:lnTo>
                  <a:lnTo>
                    <a:pt x="9514" y="1834"/>
                  </a:lnTo>
                  <a:lnTo>
                    <a:pt x="10984" y="1440"/>
                  </a:lnTo>
                  <a:lnTo>
                    <a:pt x="11062" y="1421"/>
                  </a:lnTo>
                  <a:lnTo>
                    <a:pt x="11142" y="1407"/>
                  </a:lnTo>
                  <a:lnTo>
                    <a:pt x="11221" y="1396"/>
                  </a:lnTo>
                  <a:lnTo>
                    <a:pt x="11301" y="1390"/>
                  </a:lnTo>
                  <a:lnTo>
                    <a:pt x="11380" y="1388"/>
                  </a:lnTo>
                  <a:lnTo>
                    <a:pt x="11459" y="1391"/>
                  </a:lnTo>
                  <a:lnTo>
                    <a:pt x="11538" y="1397"/>
                  </a:lnTo>
                  <a:lnTo>
                    <a:pt x="11616" y="1407"/>
                  </a:lnTo>
                  <a:lnTo>
                    <a:pt x="11694" y="1422"/>
                  </a:lnTo>
                  <a:lnTo>
                    <a:pt x="11770" y="1440"/>
                  </a:lnTo>
                  <a:lnTo>
                    <a:pt x="11845" y="1463"/>
                  </a:lnTo>
                  <a:lnTo>
                    <a:pt x="11920" y="1489"/>
                  </a:lnTo>
                  <a:lnTo>
                    <a:pt x="11993" y="1519"/>
                  </a:lnTo>
                  <a:lnTo>
                    <a:pt x="12064" y="1553"/>
                  </a:lnTo>
                  <a:lnTo>
                    <a:pt x="12134" y="1590"/>
                  </a:lnTo>
                  <a:lnTo>
                    <a:pt x="12201" y="1632"/>
                  </a:lnTo>
                  <a:lnTo>
                    <a:pt x="12267" y="1677"/>
                  </a:lnTo>
                  <a:lnTo>
                    <a:pt x="12331" y="1725"/>
                  </a:lnTo>
                  <a:lnTo>
                    <a:pt x="12392" y="1778"/>
                  </a:lnTo>
                  <a:lnTo>
                    <a:pt x="12426" y="1809"/>
                  </a:lnTo>
                  <a:lnTo>
                    <a:pt x="12426" y="164"/>
                  </a:lnTo>
                  <a:close/>
                </a:path>
              </a:pathLst>
            </a:custGeom>
            <a:solidFill>
              <a:srgbClr val="337B86">
                <a:alpha val="3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>
                <a:pattFill prst="pct5">
                  <a:fgClr>
                    <a:schemeClr val="tx1"/>
                  </a:fgClr>
                  <a:bgClr>
                    <a:schemeClr val="bg1"/>
                  </a:bgClr>
                </a:pattFill>
              </a:endParaRPr>
            </a:p>
          </p:txBody>
        </p:sp>
        <p:sp>
          <p:nvSpPr>
            <p:cNvPr id="52" name="AutoShape 79">
              <a:extLst>
                <a:ext uri="{FF2B5EF4-FFF2-40B4-BE49-F238E27FC236}">
                  <a16:creationId xmlns:a16="http://schemas.microsoft.com/office/drawing/2014/main" id="{277F09A4-9A45-536B-5311-E9B4DC98E768}"/>
                </a:ext>
              </a:extLst>
            </p:cNvPr>
            <p:cNvSpPr>
              <a:spLocks/>
            </p:cNvSpPr>
            <p:nvPr/>
          </p:nvSpPr>
          <p:spPr bwMode="auto">
            <a:xfrm>
              <a:off x="6062" y="22671"/>
              <a:ext cx="7393" cy="8788"/>
            </a:xfrm>
            <a:custGeom>
              <a:avLst/>
              <a:gdLst>
                <a:gd name="T0" fmla="+- 0 9144 6063"/>
                <a:gd name="T1" fmla="*/ T0 w 7393"/>
                <a:gd name="T2" fmla="+- 0 30580 22672"/>
                <a:gd name="T3" fmla="*/ 30580 h 8788"/>
                <a:gd name="T4" fmla="+- 0 8816 6063"/>
                <a:gd name="T5" fmla="*/ T4 w 7393"/>
                <a:gd name="T6" fmla="+- 0 30580 22672"/>
                <a:gd name="T7" fmla="*/ 30580 h 8788"/>
                <a:gd name="T8" fmla="+- 0 8510 6063"/>
                <a:gd name="T9" fmla="*/ T8 w 7393"/>
                <a:gd name="T10" fmla="+- 0 30468 22672"/>
                <a:gd name="T11" fmla="*/ 30468 h 8788"/>
                <a:gd name="T12" fmla="+- 0 7759 6063"/>
                <a:gd name="T13" fmla="*/ T12 w 7393"/>
                <a:gd name="T14" fmla="+- 0 29763 22672"/>
                <a:gd name="T15" fmla="*/ 29763 h 8788"/>
                <a:gd name="T16" fmla="+- 0 7053 6063"/>
                <a:gd name="T17" fmla="*/ T16 w 7393"/>
                <a:gd name="T18" fmla="+- 0 29011 22672"/>
                <a:gd name="T19" fmla="*/ 29011 h 8788"/>
                <a:gd name="T20" fmla="+- 0 6079 6063"/>
                <a:gd name="T21" fmla="*/ T20 w 7393"/>
                <a:gd name="T22" fmla="+- 0 29021 22672"/>
                <a:gd name="T23" fmla="*/ 29021 h 8788"/>
                <a:gd name="T24" fmla="+- 0 6202 6063"/>
                <a:gd name="T25" fmla="*/ T24 w 7393"/>
                <a:gd name="T26" fmla="+- 0 29234 22672"/>
                <a:gd name="T27" fmla="*/ 29234 h 8788"/>
                <a:gd name="T28" fmla="+- 0 8387 6063"/>
                <a:gd name="T29" fmla="*/ T28 w 7393"/>
                <a:gd name="T30" fmla="+- 0 31396 22672"/>
                <a:gd name="T31" fmla="*/ 31396 h 8788"/>
                <a:gd name="T32" fmla="+- 0 8623 6063"/>
                <a:gd name="T33" fmla="*/ T32 w 7393"/>
                <a:gd name="T34" fmla="+- 0 31459 22672"/>
                <a:gd name="T35" fmla="*/ 31459 h 8788"/>
                <a:gd name="T36" fmla="+- 0 12695 6063"/>
                <a:gd name="T37" fmla="*/ T36 w 7393"/>
                <a:gd name="T38" fmla="+- 0 27248 22672"/>
                <a:gd name="T39" fmla="*/ 27248 h 8788"/>
                <a:gd name="T40" fmla="+- 0 12572 6063"/>
                <a:gd name="T41" fmla="*/ T40 w 7393"/>
                <a:gd name="T42" fmla="+- 0 27036 22672"/>
                <a:gd name="T43" fmla="*/ 27036 h 8788"/>
                <a:gd name="T44" fmla="+- 0 10744 6063"/>
                <a:gd name="T45" fmla="*/ T44 w 7393"/>
                <a:gd name="T46" fmla="+- 0 24560 22672"/>
                <a:gd name="T47" fmla="*/ 24560 h 8788"/>
                <a:gd name="T48" fmla="+- 0 10908 6063"/>
                <a:gd name="T49" fmla="*/ T48 w 7393"/>
                <a:gd name="T50" fmla="+- 0 24276 22672"/>
                <a:gd name="T51" fmla="*/ 24276 h 8788"/>
                <a:gd name="T52" fmla="+- 0 11157 6063"/>
                <a:gd name="T53" fmla="*/ T52 w 7393"/>
                <a:gd name="T54" fmla="+- 0 24067 22672"/>
                <a:gd name="T55" fmla="*/ 24067 h 8788"/>
                <a:gd name="T56" fmla="+- 0 11986 6063"/>
                <a:gd name="T57" fmla="*/ T56 w 7393"/>
                <a:gd name="T58" fmla="+- 0 23811 22672"/>
                <a:gd name="T59" fmla="*/ 23811 h 8788"/>
                <a:gd name="T60" fmla="+- 0 10416 6063"/>
                <a:gd name="T61" fmla="*/ T60 w 7393"/>
                <a:gd name="T62" fmla="+- 0 23496 22672"/>
                <a:gd name="T63" fmla="*/ 23496 h 8788"/>
                <a:gd name="T64" fmla="+- 0 10243 6063"/>
                <a:gd name="T65" fmla="*/ T64 w 7393"/>
                <a:gd name="T66" fmla="+- 0 23668 22672"/>
                <a:gd name="T67" fmla="*/ 23668 h 8788"/>
                <a:gd name="T68" fmla="+- 0 9907 6063"/>
                <a:gd name="T69" fmla="*/ T68 w 7393"/>
                <a:gd name="T70" fmla="+- 0 24859 22672"/>
                <a:gd name="T71" fmla="*/ 24859 h 8788"/>
                <a:gd name="T72" fmla="+- 0 7119 6063"/>
                <a:gd name="T73" fmla="*/ T72 w 7393"/>
                <a:gd name="T74" fmla="+- 0 25611 22672"/>
                <a:gd name="T75" fmla="*/ 25611 h 8788"/>
                <a:gd name="T76" fmla="+- 0 6925 6063"/>
                <a:gd name="T77" fmla="*/ T76 w 7393"/>
                <a:gd name="T78" fmla="+- 0 25759 22672"/>
                <a:gd name="T79" fmla="*/ 25759 h 8788"/>
                <a:gd name="T80" fmla="+- 0 6612 6063"/>
                <a:gd name="T81" fmla="*/ T80 w 7393"/>
                <a:gd name="T82" fmla="+- 0 26788 22672"/>
                <a:gd name="T83" fmla="*/ 26788 h 8788"/>
                <a:gd name="T84" fmla="+- 0 6067 6063"/>
                <a:gd name="T85" fmla="*/ T84 w 7393"/>
                <a:gd name="T86" fmla="+- 0 28961 22672"/>
                <a:gd name="T87" fmla="*/ 28961 h 8788"/>
                <a:gd name="T88" fmla="+- 0 6932 6063"/>
                <a:gd name="T89" fmla="*/ T88 w 7393"/>
                <a:gd name="T90" fmla="+- 0 28624 22672"/>
                <a:gd name="T91" fmla="*/ 28624 h 8788"/>
                <a:gd name="T92" fmla="+- 0 6960 6063"/>
                <a:gd name="T93" fmla="*/ T92 w 7393"/>
                <a:gd name="T94" fmla="+- 0 28296 22672"/>
                <a:gd name="T95" fmla="*/ 28296 h 8788"/>
                <a:gd name="T96" fmla="+- 0 7423 6063"/>
                <a:gd name="T97" fmla="*/ T96 w 7393"/>
                <a:gd name="T98" fmla="+- 0 26625 22672"/>
                <a:gd name="T99" fmla="*/ 26625 h 8788"/>
                <a:gd name="T100" fmla="+- 0 7610 6063"/>
                <a:gd name="T101" fmla="*/ T100 w 7393"/>
                <a:gd name="T102" fmla="+- 0 26358 22672"/>
                <a:gd name="T103" fmla="*/ 26358 h 8788"/>
                <a:gd name="T104" fmla="+- 0 7877 6063"/>
                <a:gd name="T105" fmla="*/ T104 w 7393"/>
                <a:gd name="T106" fmla="+- 0 26171 22672"/>
                <a:gd name="T107" fmla="*/ 26171 h 8788"/>
                <a:gd name="T108" fmla="+- 0 8633 6063"/>
                <a:gd name="T109" fmla="*/ T108 w 7393"/>
                <a:gd name="T110" fmla="+- 0 25953 22672"/>
                <a:gd name="T111" fmla="*/ 25953 h 8788"/>
                <a:gd name="T112" fmla="+- 0 9432 6063"/>
                <a:gd name="T113" fmla="*/ T112 w 7393"/>
                <a:gd name="T114" fmla="+- 0 26633 22672"/>
                <a:gd name="T115" fmla="*/ 26633 h 8788"/>
                <a:gd name="T116" fmla="+- 0 9432 6063"/>
                <a:gd name="T117" fmla="*/ T116 w 7393"/>
                <a:gd name="T118" fmla="+- 0 26879 22672"/>
                <a:gd name="T119" fmla="*/ 26879 h 8788"/>
                <a:gd name="T120" fmla="+- 0 10281 6063"/>
                <a:gd name="T121" fmla="*/ T120 w 7393"/>
                <a:gd name="T122" fmla="+- 0 26400 22672"/>
                <a:gd name="T123" fmla="*/ 26400 h 8788"/>
                <a:gd name="T124" fmla="+- 0 10385 6063"/>
                <a:gd name="T125" fmla="*/ T124 w 7393"/>
                <a:gd name="T126" fmla="+- 0 25885 22672"/>
                <a:gd name="T127" fmla="*/ 25885 h 8788"/>
                <a:gd name="T128" fmla="+- 0 11569 6063"/>
                <a:gd name="T129" fmla="*/ T128 w 7393"/>
                <a:gd name="T130" fmla="+- 0 27061 22672"/>
                <a:gd name="T131" fmla="*/ 27061 h 8788"/>
                <a:gd name="T132" fmla="+- 0 11758 6063"/>
                <a:gd name="T133" fmla="*/ T132 w 7393"/>
                <a:gd name="T134" fmla="+- 0 27331 22672"/>
                <a:gd name="T135" fmla="*/ 27331 h 8788"/>
                <a:gd name="T136" fmla="+- 0 13456 6063"/>
                <a:gd name="T137" fmla="*/ T136 w 7393"/>
                <a:gd name="T138" fmla="+- 0 28185 22672"/>
                <a:gd name="T139" fmla="*/ 28185 h 8788"/>
                <a:gd name="T140" fmla="+- 0 12695 6063"/>
                <a:gd name="T141" fmla="*/ T140 w 7393"/>
                <a:gd name="T142" fmla="+- 0 27494 22672"/>
                <a:gd name="T143" fmla="*/ 27494 h 8788"/>
                <a:gd name="T144" fmla="+- 0 12695 6063"/>
                <a:gd name="T145" fmla="*/ T144 w 7393"/>
                <a:gd name="T146" fmla="+- 0 27248 22672"/>
                <a:gd name="T147" fmla="*/ 27248 h 8788"/>
                <a:gd name="T148" fmla="+- 0 11846 6063"/>
                <a:gd name="T149" fmla="*/ T148 w 7393"/>
                <a:gd name="T150" fmla="+- 0 27727 22672"/>
                <a:gd name="T151" fmla="*/ 27727 h 8788"/>
                <a:gd name="T152" fmla="+- 0 11742 6063"/>
                <a:gd name="T153" fmla="*/ T152 w 7393"/>
                <a:gd name="T154" fmla="+- 0 28243 22672"/>
                <a:gd name="T155" fmla="*/ 28243 h 8788"/>
                <a:gd name="T156" fmla="+- 0 10558 6063"/>
                <a:gd name="T157" fmla="*/ T156 w 7393"/>
                <a:gd name="T158" fmla="+- 0 27067 22672"/>
                <a:gd name="T159" fmla="*/ 27067 h 8788"/>
                <a:gd name="T160" fmla="+- 0 10369 6063"/>
                <a:gd name="T161" fmla="*/ T160 w 7393"/>
                <a:gd name="T162" fmla="+- 0 26796 22672"/>
                <a:gd name="T163" fmla="*/ 26796 h 8788"/>
                <a:gd name="T164" fmla="+- 0 9452 6063"/>
                <a:gd name="T165" fmla="*/ T164 w 7393"/>
                <a:gd name="T166" fmla="+- 0 26937 22672"/>
                <a:gd name="T167" fmla="*/ 26937 h 8788"/>
                <a:gd name="T168" fmla="+- 0 10598 6063"/>
                <a:gd name="T169" fmla="*/ T168 w 7393"/>
                <a:gd name="T170" fmla="+- 0 28135 22672"/>
                <a:gd name="T171" fmla="*/ 28135 h 8788"/>
                <a:gd name="T172" fmla="+- 0 11351 6063"/>
                <a:gd name="T173" fmla="*/ T172 w 7393"/>
                <a:gd name="T174" fmla="+- 0 29644 22672"/>
                <a:gd name="T175" fmla="*/ 29644 h 8788"/>
                <a:gd name="T176" fmla="+- 0 11164 6063"/>
                <a:gd name="T177" fmla="*/ T176 w 7393"/>
                <a:gd name="T178" fmla="+- 0 29912 22672"/>
                <a:gd name="T179" fmla="*/ 29912 h 8788"/>
                <a:gd name="T180" fmla="+- 0 10897 6063"/>
                <a:gd name="T181" fmla="*/ T180 w 7393"/>
                <a:gd name="T182" fmla="+- 0 30099 22672"/>
                <a:gd name="T183" fmla="*/ 30099 h 8788"/>
                <a:gd name="T184" fmla="+- 0 10734 6063"/>
                <a:gd name="T185" fmla="*/ T184 w 7393"/>
                <a:gd name="T186" fmla="+- 0 30910 22672"/>
                <a:gd name="T187" fmla="*/ 30910 h 8788"/>
                <a:gd name="T188" fmla="+- 0 11763 6063"/>
                <a:gd name="T189" fmla="*/ T188 w 7393"/>
                <a:gd name="T190" fmla="+- 0 30597 22672"/>
                <a:gd name="T191" fmla="*/ 30597 h 8788"/>
                <a:gd name="T192" fmla="+- 0 11911 6063"/>
                <a:gd name="T193" fmla="*/ T192 w 7393"/>
                <a:gd name="T194" fmla="+- 0 30403 22672"/>
                <a:gd name="T195" fmla="*/ 30403 h 8788"/>
                <a:gd name="T196" fmla="+- 0 13456 6063"/>
                <a:gd name="T197" fmla="*/ T196 w 7393"/>
                <a:gd name="T198" fmla="+- 0 28937 22672"/>
                <a:gd name="T199" fmla="*/ 28937 h 8788"/>
                <a:gd name="T200" fmla="+- 0 13442 6063"/>
                <a:gd name="T201" fmla="*/ T200 w 7393"/>
                <a:gd name="T202" fmla="+- 0 22672 22672"/>
                <a:gd name="T203" fmla="*/ 22672 h 8788"/>
                <a:gd name="T204" fmla="+- 0 12901 6063"/>
                <a:gd name="T205" fmla="*/ T204 w 7393"/>
                <a:gd name="T206" fmla="+- 0 23565 22672"/>
                <a:gd name="T207" fmla="*/ 23565 h 8788"/>
                <a:gd name="T208" fmla="+- 0 13230 6063"/>
                <a:gd name="T209" fmla="*/ T208 w 7393"/>
                <a:gd name="T210" fmla="+- 0 23537 22672"/>
                <a:gd name="T211" fmla="*/ 23537 h 8788"/>
                <a:gd name="T212" fmla="+- 0 13456 6063"/>
                <a:gd name="T213" fmla="*/ T212 w 7393"/>
                <a:gd name="T214" fmla="+- 0 23586 22672"/>
                <a:gd name="T215" fmla="*/ 23586 h 878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</a:cxnLst>
              <a:rect l="0" t="0" r="r" b="b"/>
              <a:pathLst>
                <a:path w="7393" h="8788">
                  <a:moveTo>
                    <a:pt x="4671" y="8238"/>
                  </a:moveTo>
                  <a:lnTo>
                    <a:pt x="4078" y="7645"/>
                  </a:lnTo>
                  <a:lnTo>
                    <a:pt x="3163" y="7890"/>
                  </a:lnTo>
                  <a:lnTo>
                    <a:pt x="3081" y="7908"/>
                  </a:lnTo>
                  <a:lnTo>
                    <a:pt x="2999" y="7919"/>
                  </a:lnTo>
                  <a:lnTo>
                    <a:pt x="2916" y="7922"/>
                  </a:lnTo>
                  <a:lnTo>
                    <a:pt x="2834" y="7918"/>
                  </a:lnTo>
                  <a:lnTo>
                    <a:pt x="2753" y="7908"/>
                  </a:lnTo>
                  <a:lnTo>
                    <a:pt x="2674" y="7890"/>
                  </a:lnTo>
                  <a:lnTo>
                    <a:pt x="2596" y="7865"/>
                  </a:lnTo>
                  <a:lnTo>
                    <a:pt x="2520" y="7834"/>
                  </a:lnTo>
                  <a:lnTo>
                    <a:pt x="2447" y="7796"/>
                  </a:lnTo>
                  <a:lnTo>
                    <a:pt x="2378" y="7752"/>
                  </a:lnTo>
                  <a:lnTo>
                    <a:pt x="2312" y="7702"/>
                  </a:lnTo>
                  <a:lnTo>
                    <a:pt x="2250" y="7645"/>
                  </a:lnTo>
                  <a:lnTo>
                    <a:pt x="1696" y="7091"/>
                  </a:lnTo>
                  <a:lnTo>
                    <a:pt x="1142" y="6537"/>
                  </a:lnTo>
                  <a:lnTo>
                    <a:pt x="1085" y="6475"/>
                  </a:lnTo>
                  <a:lnTo>
                    <a:pt x="1035" y="6409"/>
                  </a:lnTo>
                  <a:lnTo>
                    <a:pt x="990" y="6339"/>
                  </a:lnTo>
                  <a:lnTo>
                    <a:pt x="953" y="6267"/>
                  </a:lnTo>
                  <a:lnTo>
                    <a:pt x="922" y="6191"/>
                  </a:lnTo>
                  <a:lnTo>
                    <a:pt x="897" y="6113"/>
                  </a:lnTo>
                  <a:lnTo>
                    <a:pt x="16" y="6349"/>
                  </a:lnTo>
                  <a:lnTo>
                    <a:pt x="36" y="6407"/>
                  </a:lnTo>
                  <a:lnTo>
                    <a:pt x="63" y="6463"/>
                  </a:lnTo>
                  <a:lnTo>
                    <a:pt x="97" y="6515"/>
                  </a:lnTo>
                  <a:lnTo>
                    <a:pt x="139" y="6562"/>
                  </a:lnTo>
                  <a:lnTo>
                    <a:pt x="1182" y="7605"/>
                  </a:lnTo>
                  <a:lnTo>
                    <a:pt x="2225" y="8648"/>
                  </a:lnTo>
                  <a:lnTo>
                    <a:pt x="2272" y="8689"/>
                  </a:lnTo>
                  <a:lnTo>
                    <a:pt x="2324" y="8724"/>
                  </a:lnTo>
                  <a:lnTo>
                    <a:pt x="2379" y="8751"/>
                  </a:lnTo>
                  <a:lnTo>
                    <a:pt x="2438" y="8771"/>
                  </a:lnTo>
                  <a:lnTo>
                    <a:pt x="2498" y="8783"/>
                  </a:lnTo>
                  <a:lnTo>
                    <a:pt x="2560" y="8787"/>
                  </a:lnTo>
                  <a:lnTo>
                    <a:pt x="2622" y="8783"/>
                  </a:lnTo>
                  <a:lnTo>
                    <a:pt x="2683" y="8771"/>
                  </a:lnTo>
                  <a:lnTo>
                    <a:pt x="4671" y="8238"/>
                  </a:lnTo>
                  <a:close/>
                  <a:moveTo>
                    <a:pt x="6632" y="4576"/>
                  </a:moveTo>
                  <a:lnTo>
                    <a:pt x="6612" y="4518"/>
                  </a:lnTo>
                  <a:lnTo>
                    <a:pt x="6585" y="4463"/>
                  </a:lnTo>
                  <a:lnTo>
                    <a:pt x="6551" y="4411"/>
                  </a:lnTo>
                  <a:lnTo>
                    <a:pt x="6509" y="4364"/>
                  </a:lnTo>
                  <a:lnTo>
                    <a:pt x="5466" y="3321"/>
                  </a:lnTo>
                  <a:lnTo>
                    <a:pt x="4541" y="2395"/>
                  </a:lnTo>
                  <a:lnTo>
                    <a:pt x="4656" y="1968"/>
                  </a:lnTo>
                  <a:lnTo>
                    <a:pt x="4681" y="1888"/>
                  </a:lnTo>
                  <a:lnTo>
                    <a:pt x="4713" y="1811"/>
                  </a:lnTo>
                  <a:lnTo>
                    <a:pt x="4751" y="1738"/>
                  </a:lnTo>
                  <a:lnTo>
                    <a:pt x="4795" y="1669"/>
                  </a:lnTo>
                  <a:lnTo>
                    <a:pt x="4845" y="1604"/>
                  </a:lnTo>
                  <a:lnTo>
                    <a:pt x="4900" y="1544"/>
                  </a:lnTo>
                  <a:lnTo>
                    <a:pt x="4960" y="1489"/>
                  </a:lnTo>
                  <a:lnTo>
                    <a:pt x="5025" y="1439"/>
                  </a:lnTo>
                  <a:lnTo>
                    <a:pt x="5094" y="1395"/>
                  </a:lnTo>
                  <a:lnTo>
                    <a:pt x="5167" y="1356"/>
                  </a:lnTo>
                  <a:lnTo>
                    <a:pt x="5244" y="1324"/>
                  </a:lnTo>
                  <a:lnTo>
                    <a:pt x="5324" y="1299"/>
                  </a:lnTo>
                  <a:lnTo>
                    <a:pt x="5923" y="1139"/>
                  </a:lnTo>
                  <a:lnTo>
                    <a:pt x="5330" y="545"/>
                  </a:lnTo>
                  <a:lnTo>
                    <a:pt x="4468" y="776"/>
                  </a:lnTo>
                  <a:lnTo>
                    <a:pt x="4409" y="796"/>
                  </a:lnTo>
                  <a:lnTo>
                    <a:pt x="4353" y="824"/>
                  </a:lnTo>
                  <a:lnTo>
                    <a:pt x="4302" y="858"/>
                  </a:lnTo>
                  <a:lnTo>
                    <a:pt x="4255" y="899"/>
                  </a:lnTo>
                  <a:lnTo>
                    <a:pt x="4215" y="945"/>
                  </a:lnTo>
                  <a:lnTo>
                    <a:pt x="4180" y="996"/>
                  </a:lnTo>
                  <a:lnTo>
                    <a:pt x="4153" y="1052"/>
                  </a:lnTo>
                  <a:lnTo>
                    <a:pt x="4133" y="1112"/>
                  </a:lnTo>
                  <a:lnTo>
                    <a:pt x="3902" y="1973"/>
                  </a:lnTo>
                  <a:lnTo>
                    <a:pt x="3844" y="2187"/>
                  </a:lnTo>
                  <a:lnTo>
                    <a:pt x="1977" y="2687"/>
                  </a:lnTo>
                  <a:lnTo>
                    <a:pt x="1115" y="2918"/>
                  </a:lnTo>
                  <a:lnTo>
                    <a:pt x="1056" y="2939"/>
                  </a:lnTo>
                  <a:lnTo>
                    <a:pt x="1000" y="2966"/>
                  </a:lnTo>
                  <a:lnTo>
                    <a:pt x="949" y="3001"/>
                  </a:lnTo>
                  <a:lnTo>
                    <a:pt x="902" y="3041"/>
                  </a:lnTo>
                  <a:lnTo>
                    <a:pt x="862" y="3087"/>
                  </a:lnTo>
                  <a:lnTo>
                    <a:pt x="827" y="3139"/>
                  </a:lnTo>
                  <a:lnTo>
                    <a:pt x="800" y="3194"/>
                  </a:lnTo>
                  <a:lnTo>
                    <a:pt x="780" y="3254"/>
                  </a:lnTo>
                  <a:lnTo>
                    <a:pt x="549" y="4116"/>
                  </a:lnTo>
                  <a:lnTo>
                    <a:pt x="16" y="6103"/>
                  </a:lnTo>
                  <a:lnTo>
                    <a:pt x="4" y="6165"/>
                  </a:lnTo>
                  <a:lnTo>
                    <a:pt x="0" y="6227"/>
                  </a:lnTo>
                  <a:lnTo>
                    <a:pt x="4" y="6289"/>
                  </a:lnTo>
                  <a:lnTo>
                    <a:pt x="16" y="6349"/>
                  </a:lnTo>
                  <a:lnTo>
                    <a:pt x="897" y="6113"/>
                  </a:lnTo>
                  <a:lnTo>
                    <a:pt x="879" y="6033"/>
                  </a:lnTo>
                  <a:lnTo>
                    <a:pt x="869" y="5952"/>
                  </a:lnTo>
                  <a:lnTo>
                    <a:pt x="865" y="5870"/>
                  </a:lnTo>
                  <a:lnTo>
                    <a:pt x="868" y="5788"/>
                  </a:lnTo>
                  <a:lnTo>
                    <a:pt x="879" y="5706"/>
                  </a:lnTo>
                  <a:lnTo>
                    <a:pt x="897" y="5624"/>
                  </a:lnTo>
                  <a:lnTo>
                    <a:pt x="1142" y="4709"/>
                  </a:lnTo>
                  <a:lnTo>
                    <a:pt x="1303" y="4110"/>
                  </a:lnTo>
                  <a:lnTo>
                    <a:pt x="1328" y="4030"/>
                  </a:lnTo>
                  <a:lnTo>
                    <a:pt x="1360" y="3953"/>
                  </a:lnTo>
                  <a:lnTo>
                    <a:pt x="1398" y="3880"/>
                  </a:lnTo>
                  <a:lnTo>
                    <a:pt x="1442" y="3811"/>
                  </a:lnTo>
                  <a:lnTo>
                    <a:pt x="1492" y="3746"/>
                  </a:lnTo>
                  <a:lnTo>
                    <a:pt x="1547" y="3686"/>
                  </a:lnTo>
                  <a:lnTo>
                    <a:pt x="1607" y="3631"/>
                  </a:lnTo>
                  <a:lnTo>
                    <a:pt x="1672" y="3581"/>
                  </a:lnTo>
                  <a:lnTo>
                    <a:pt x="1741" y="3537"/>
                  </a:lnTo>
                  <a:lnTo>
                    <a:pt x="1814" y="3499"/>
                  </a:lnTo>
                  <a:lnTo>
                    <a:pt x="1891" y="3467"/>
                  </a:lnTo>
                  <a:lnTo>
                    <a:pt x="1971" y="3441"/>
                  </a:lnTo>
                  <a:lnTo>
                    <a:pt x="2570" y="3281"/>
                  </a:lnTo>
                  <a:lnTo>
                    <a:pt x="3485" y="3036"/>
                  </a:lnTo>
                  <a:lnTo>
                    <a:pt x="3567" y="3018"/>
                  </a:lnTo>
                  <a:lnTo>
                    <a:pt x="3624" y="3010"/>
                  </a:lnTo>
                  <a:lnTo>
                    <a:pt x="3369" y="3961"/>
                  </a:lnTo>
                  <a:lnTo>
                    <a:pt x="3357" y="4023"/>
                  </a:lnTo>
                  <a:lnTo>
                    <a:pt x="3353" y="4085"/>
                  </a:lnTo>
                  <a:lnTo>
                    <a:pt x="3357" y="4147"/>
                  </a:lnTo>
                  <a:lnTo>
                    <a:pt x="3369" y="4207"/>
                  </a:lnTo>
                  <a:lnTo>
                    <a:pt x="4250" y="3971"/>
                  </a:lnTo>
                  <a:lnTo>
                    <a:pt x="4232" y="3891"/>
                  </a:lnTo>
                  <a:lnTo>
                    <a:pt x="4221" y="3810"/>
                  </a:lnTo>
                  <a:lnTo>
                    <a:pt x="4218" y="3728"/>
                  </a:lnTo>
                  <a:lnTo>
                    <a:pt x="4221" y="3646"/>
                  </a:lnTo>
                  <a:lnTo>
                    <a:pt x="4232" y="3563"/>
                  </a:lnTo>
                  <a:lnTo>
                    <a:pt x="4250" y="3481"/>
                  </a:lnTo>
                  <a:lnTo>
                    <a:pt x="4322" y="3213"/>
                  </a:lnTo>
                  <a:lnTo>
                    <a:pt x="4336" y="3224"/>
                  </a:lnTo>
                  <a:lnTo>
                    <a:pt x="4398" y="3280"/>
                  </a:lnTo>
                  <a:lnTo>
                    <a:pt x="4952" y="3835"/>
                  </a:lnTo>
                  <a:lnTo>
                    <a:pt x="5506" y="4389"/>
                  </a:lnTo>
                  <a:lnTo>
                    <a:pt x="5563" y="4451"/>
                  </a:lnTo>
                  <a:lnTo>
                    <a:pt x="5614" y="4517"/>
                  </a:lnTo>
                  <a:lnTo>
                    <a:pt x="5658" y="4586"/>
                  </a:lnTo>
                  <a:lnTo>
                    <a:pt x="5695" y="4659"/>
                  </a:lnTo>
                  <a:lnTo>
                    <a:pt x="5727" y="4735"/>
                  </a:lnTo>
                  <a:lnTo>
                    <a:pt x="5751" y="4812"/>
                  </a:lnTo>
                  <a:lnTo>
                    <a:pt x="6632" y="4576"/>
                  </a:lnTo>
                  <a:close/>
                  <a:moveTo>
                    <a:pt x="7393" y="5513"/>
                  </a:moveTo>
                  <a:lnTo>
                    <a:pt x="6516" y="5748"/>
                  </a:lnTo>
                  <a:lnTo>
                    <a:pt x="6434" y="5766"/>
                  </a:lnTo>
                  <a:lnTo>
                    <a:pt x="6377" y="5773"/>
                  </a:lnTo>
                  <a:lnTo>
                    <a:pt x="6632" y="4822"/>
                  </a:lnTo>
                  <a:lnTo>
                    <a:pt x="6644" y="4760"/>
                  </a:lnTo>
                  <a:lnTo>
                    <a:pt x="6648" y="4698"/>
                  </a:lnTo>
                  <a:lnTo>
                    <a:pt x="6644" y="4637"/>
                  </a:lnTo>
                  <a:lnTo>
                    <a:pt x="6632" y="4576"/>
                  </a:lnTo>
                  <a:lnTo>
                    <a:pt x="5751" y="4812"/>
                  </a:lnTo>
                  <a:lnTo>
                    <a:pt x="5769" y="4892"/>
                  </a:lnTo>
                  <a:lnTo>
                    <a:pt x="5780" y="4973"/>
                  </a:lnTo>
                  <a:lnTo>
                    <a:pt x="5783" y="5055"/>
                  </a:lnTo>
                  <a:lnTo>
                    <a:pt x="5780" y="5138"/>
                  </a:lnTo>
                  <a:lnTo>
                    <a:pt x="5769" y="5220"/>
                  </a:lnTo>
                  <a:lnTo>
                    <a:pt x="5751" y="5302"/>
                  </a:lnTo>
                  <a:lnTo>
                    <a:pt x="5679" y="5571"/>
                  </a:lnTo>
                  <a:lnTo>
                    <a:pt x="5665" y="5560"/>
                  </a:lnTo>
                  <a:lnTo>
                    <a:pt x="5603" y="5503"/>
                  </a:lnTo>
                  <a:lnTo>
                    <a:pt x="5049" y="4949"/>
                  </a:lnTo>
                  <a:lnTo>
                    <a:pt x="4495" y="4395"/>
                  </a:lnTo>
                  <a:lnTo>
                    <a:pt x="4438" y="4333"/>
                  </a:lnTo>
                  <a:lnTo>
                    <a:pt x="4388" y="4267"/>
                  </a:lnTo>
                  <a:lnTo>
                    <a:pt x="4343" y="4197"/>
                  </a:lnTo>
                  <a:lnTo>
                    <a:pt x="4306" y="4124"/>
                  </a:lnTo>
                  <a:lnTo>
                    <a:pt x="4275" y="4049"/>
                  </a:lnTo>
                  <a:lnTo>
                    <a:pt x="4250" y="3971"/>
                  </a:lnTo>
                  <a:lnTo>
                    <a:pt x="3369" y="4207"/>
                  </a:lnTo>
                  <a:lnTo>
                    <a:pt x="3389" y="4265"/>
                  </a:lnTo>
                  <a:lnTo>
                    <a:pt x="3416" y="4321"/>
                  </a:lnTo>
                  <a:lnTo>
                    <a:pt x="3450" y="4372"/>
                  </a:lnTo>
                  <a:lnTo>
                    <a:pt x="3492" y="4420"/>
                  </a:lnTo>
                  <a:lnTo>
                    <a:pt x="4535" y="5463"/>
                  </a:lnTo>
                  <a:lnTo>
                    <a:pt x="5460" y="6388"/>
                  </a:lnTo>
                  <a:lnTo>
                    <a:pt x="5346" y="6816"/>
                  </a:lnTo>
                  <a:lnTo>
                    <a:pt x="5320" y="6896"/>
                  </a:lnTo>
                  <a:lnTo>
                    <a:pt x="5288" y="6972"/>
                  </a:lnTo>
                  <a:lnTo>
                    <a:pt x="5250" y="7046"/>
                  </a:lnTo>
                  <a:lnTo>
                    <a:pt x="5206" y="7115"/>
                  </a:lnTo>
                  <a:lnTo>
                    <a:pt x="5156" y="7179"/>
                  </a:lnTo>
                  <a:lnTo>
                    <a:pt x="5101" y="7240"/>
                  </a:lnTo>
                  <a:lnTo>
                    <a:pt x="5041" y="7295"/>
                  </a:lnTo>
                  <a:lnTo>
                    <a:pt x="4976" y="7345"/>
                  </a:lnTo>
                  <a:lnTo>
                    <a:pt x="4907" y="7389"/>
                  </a:lnTo>
                  <a:lnTo>
                    <a:pt x="4834" y="7427"/>
                  </a:lnTo>
                  <a:lnTo>
                    <a:pt x="4757" y="7459"/>
                  </a:lnTo>
                  <a:lnTo>
                    <a:pt x="4677" y="7484"/>
                  </a:lnTo>
                  <a:lnTo>
                    <a:pt x="4078" y="7645"/>
                  </a:lnTo>
                  <a:lnTo>
                    <a:pt x="4671" y="8238"/>
                  </a:lnTo>
                  <a:lnTo>
                    <a:pt x="5533" y="8007"/>
                  </a:lnTo>
                  <a:lnTo>
                    <a:pt x="5593" y="7987"/>
                  </a:lnTo>
                  <a:lnTo>
                    <a:pt x="5648" y="7959"/>
                  </a:lnTo>
                  <a:lnTo>
                    <a:pt x="5700" y="7925"/>
                  </a:lnTo>
                  <a:lnTo>
                    <a:pt x="5746" y="7884"/>
                  </a:lnTo>
                  <a:lnTo>
                    <a:pt x="5786" y="7838"/>
                  </a:lnTo>
                  <a:lnTo>
                    <a:pt x="5821" y="7787"/>
                  </a:lnTo>
                  <a:lnTo>
                    <a:pt x="5848" y="7731"/>
                  </a:lnTo>
                  <a:lnTo>
                    <a:pt x="5869" y="7672"/>
                  </a:lnTo>
                  <a:lnTo>
                    <a:pt x="6099" y="6810"/>
                  </a:lnTo>
                  <a:lnTo>
                    <a:pt x="6157" y="6596"/>
                  </a:lnTo>
                  <a:lnTo>
                    <a:pt x="7393" y="6265"/>
                  </a:lnTo>
                  <a:lnTo>
                    <a:pt x="7393" y="5780"/>
                  </a:lnTo>
                  <a:lnTo>
                    <a:pt x="7393" y="5513"/>
                  </a:lnTo>
                  <a:close/>
                  <a:moveTo>
                    <a:pt x="7393" y="0"/>
                  </a:moveTo>
                  <a:lnTo>
                    <a:pt x="7379" y="0"/>
                  </a:lnTo>
                  <a:lnTo>
                    <a:pt x="7318" y="13"/>
                  </a:lnTo>
                  <a:lnTo>
                    <a:pt x="5330" y="545"/>
                  </a:lnTo>
                  <a:lnTo>
                    <a:pt x="5923" y="1139"/>
                  </a:lnTo>
                  <a:lnTo>
                    <a:pt x="6838" y="893"/>
                  </a:lnTo>
                  <a:lnTo>
                    <a:pt x="6920" y="875"/>
                  </a:lnTo>
                  <a:lnTo>
                    <a:pt x="7002" y="865"/>
                  </a:lnTo>
                  <a:lnTo>
                    <a:pt x="7085" y="861"/>
                  </a:lnTo>
                  <a:lnTo>
                    <a:pt x="7167" y="865"/>
                  </a:lnTo>
                  <a:lnTo>
                    <a:pt x="7248" y="876"/>
                  </a:lnTo>
                  <a:lnTo>
                    <a:pt x="7327" y="893"/>
                  </a:lnTo>
                  <a:lnTo>
                    <a:pt x="7327" y="894"/>
                  </a:lnTo>
                  <a:lnTo>
                    <a:pt x="7393" y="914"/>
                  </a:lnTo>
                  <a:lnTo>
                    <a:pt x="7393" y="650"/>
                  </a:lnTo>
                  <a:lnTo>
                    <a:pt x="7393" y="0"/>
                  </a:lnTo>
                  <a:close/>
                </a:path>
              </a:pathLst>
            </a:custGeom>
            <a:solidFill>
              <a:srgbClr val="337B86">
                <a:alpha val="594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7615F711-90CD-F0B7-0C1D-514E0C637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r>
              <a:rPr lang="cs-CZ" sz="3200" b="1" dirty="0">
                <a:solidFill>
                  <a:schemeClr val="bg2"/>
                </a:solidFill>
                <a:ea typeface="+mn-ea"/>
                <a:cs typeface="+mn-cs"/>
              </a:rPr>
              <a:t>PRŮBĚŽNÁ ZPRÁVA</a:t>
            </a:r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endParaRPr lang="cs-CZ" sz="2000" b="1" dirty="0">
              <a:solidFill>
                <a:schemeClr val="accent1">
                  <a:lumMod val="75000"/>
                </a:schemeClr>
              </a:solidFill>
              <a:ea typeface="+mn-ea"/>
              <a:cs typeface="+mn-cs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737E7A3-AD72-A1FC-0011-484A7B2DBE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3" y="2052918"/>
            <a:ext cx="9893694" cy="3653265"/>
          </a:xfrm>
        </p:spPr>
        <p:txBody>
          <a:bodyPr>
            <a:normAutofit/>
          </a:bodyPr>
          <a:lstStyle/>
          <a:p>
            <a:r>
              <a:rPr lang="cs-CZ" sz="2000" dirty="0">
                <a:solidFill>
                  <a:schemeClr val="bg1"/>
                </a:solidFill>
              </a:rPr>
              <a:t>Technická část a finanční část (dle vzorových formulářů).</a:t>
            </a:r>
          </a:p>
          <a:p>
            <a:r>
              <a:rPr lang="cs-CZ" dirty="0">
                <a:solidFill>
                  <a:schemeClr val="bg1"/>
                </a:solidFill>
              </a:rPr>
              <a:t>Technická část – podrobné informace o realizaci projektu, informace o plnění cílů, výsledků, výstupů a indikátorů, plán realizace pro další monitorovací období</a:t>
            </a:r>
          </a:p>
          <a:p>
            <a:r>
              <a:rPr lang="cs-CZ" dirty="0">
                <a:solidFill>
                  <a:schemeClr val="bg1"/>
                </a:solidFill>
              </a:rPr>
              <a:t>Finanční část - soupis výdajů členěný dle aktivit, evidence a prokázání uskutečnění výdaje, smlouvy, dokumentace k veřejným zakázkám atd.</a:t>
            </a:r>
          </a:p>
          <a:p>
            <a:r>
              <a:rPr lang="cs-CZ" dirty="0">
                <a:solidFill>
                  <a:schemeClr val="bg1"/>
                </a:solidFill>
              </a:rPr>
              <a:t>Finanční část je podávána v souvislosti s žádostí o platbu.</a:t>
            </a:r>
          </a:p>
          <a:p>
            <a:r>
              <a:rPr lang="cs-CZ" dirty="0">
                <a:solidFill>
                  <a:schemeClr val="bg1"/>
                </a:solidFill>
              </a:rPr>
              <a:t>Platba je uvolněna až po schválení monitorovací zprávy a žádosti o platbu.</a:t>
            </a:r>
          </a:p>
          <a:p>
            <a:endParaRPr lang="cs-CZ" dirty="0">
              <a:solidFill>
                <a:schemeClr val="bg1"/>
              </a:solidFill>
            </a:endParaRPr>
          </a:p>
          <a:p>
            <a:endParaRPr lang="cs-CZ" dirty="0">
              <a:solidFill>
                <a:schemeClr val="bg1"/>
              </a:solidFill>
            </a:endParaRPr>
          </a:p>
        </p:txBody>
      </p:sp>
      <p:cxnSp>
        <p:nvCxnSpPr>
          <p:cNvPr id="46" name="Přímá spojnice 45">
            <a:extLst>
              <a:ext uri="{FF2B5EF4-FFF2-40B4-BE49-F238E27FC236}">
                <a16:creationId xmlns:a16="http://schemas.microsoft.com/office/drawing/2014/main" id="{36227777-5107-2359-A7CF-F97015536CBD}"/>
              </a:ext>
            </a:extLst>
          </p:cNvPr>
          <p:cNvCxnSpPr/>
          <p:nvPr/>
        </p:nvCxnSpPr>
        <p:spPr>
          <a:xfrm>
            <a:off x="629880" y="5885018"/>
            <a:ext cx="10932240" cy="0"/>
          </a:xfrm>
          <a:prstGeom prst="line">
            <a:avLst/>
          </a:prstGeom>
          <a:ln w="19050">
            <a:solidFill>
              <a:srgbClr val="E394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Obrázek 48">
            <a:extLst>
              <a:ext uri="{FF2B5EF4-FFF2-40B4-BE49-F238E27FC236}">
                <a16:creationId xmlns:a16="http://schemas.microsoft.com/office/drawing/2014/main" id="{3F973880-09B0-CC97-A8BD-43C6B8F5A23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9016" y="5985823"/>
            <a:ext cx="2886115" cy="630089"/>
          </a:xfrm>
          <a:prstGeom prst="rect">
            <a:avLst/>
          </a:prstGeom>
          <a:effectLst/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230CE319-05B3-FBFD-49F9-0B4B126D8790}"/>
              </a:ext>
            </a:extLst>
          </p:cNvPr>
          <p:cNvSpPr txBox="1"/>
          <p:nvPr/>
        </p:nvSpPr>
        <p:spPr>
          <a:xfrm>
            <a:off x="646111" y="6115284"/>
            <a:ext cx="1036712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200" b="1" dirty="0">
                <a:solidFill>
                  <a:srgbClr val="E39494"/>
                </a:solidFill>
                <a:latin typeface="+mj-lt"/>
              </a:rPr>
              <a:t>Informační seminář k výzvě k Programu udržitelný turismus a posílení biodiverzity</a:t>
            </a:r>
          </a:p>
        </p:txBody>
      </p:sp>
    </p:spTree>
    <p:extLst>
      <p:ext uri="{BB962C8B-B14F-4D97-AF65-F5344CB8AC3E}">
        <p14:creationId xmlns:p14="http://schemas.microsoft.com/office/powerpoint/2010/main" val="1959806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4">
            <a:extLst>
              <a:ext uri="{FF2B5EF4-FFF2-40B4-BE49-F238E27FC236}">
                <a16:creationId xmlns:a16="http://schemas.microsoft.com/office/drawing/2014/main" id="{FF4C6FDC-4F28-5F6D-B4FF-14F35E45AC0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489371" y="229351"/>
            <a:ext cx="4702629" cy="5605265"/>
            <a:chOff x="1029" y="16748"/>
            <a:chExt cx="12426" cy="14711"/>
          </a:xfrm>
        </p:grpSpPr>
        <p:sp>
          <p:nvSpPr>
            <p:cNvPr id="51" name="AutoShape 80">
              <a:extLst>
                <a:ext uri="{FF2B5EF4-FFF2-40B4-BE49-F238E27FC236}">
                  <a16:creationId xmlns:a16="http://schemas.microsoft.com/office/drawing/2014/main" id="{FE066C41-CCD6-07CD-6C7C-473213D7D43D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9" y="16748"/>
              <a:ext cx="12426" cy="14120"/>
            </a:xfrm>
            <a:custGeom>
              <a:avLst/>
              <a:gdLst>
                <a:gd name="T0" fmla="+- 0 5953 1030"/>
                <a:gd name="T1" fmla="*/ T0 w 12426"/>
                <a:gd name="T2" fmla="+- 0 29461 16748"/>
                <a:gd name="T3" fmla="*/ 29461 h 14120"/>
                <a:gd name="T4" fmla="+- 0 5556 1030"/>
                <a:gd name="T5" fmla="*/ T4 w 12426"/>
                <a:gd name="T6" fmla="+- 0 29471 16748"/>
                <a:gd name="T7" fmla="*/ 29471 h 14120"/>
                <a:gd name="T8" fmla="+- 0 5175 1030"/>
                <a:gd name="T9" fmla="*/ T8 w 12426"/>
                <a:gd name="T10" fmla="+- 0 29379 16748"/>
                <a:gd name="T11" fmla="*/ 29379 h 14120"/>
                <a:gd name="T12" fmla="+- 0 4827 1030"/>
                <a:gd name="T13" fmla="*/ T12 w 12426"/>
                <a:gd name="T14" fmla="+- 0 29191 16748"/>
                <a:gd name="T15" fmla="*/ 29191 h 14120"/>
                <a:gd name="T16" fmla="+- 0 2928 1030"/>
                <a:gd name="T17" fmla="*/ T16 w 12426"/>
                <a:gd name="T18" fmla="+- 0 28970 16748"/>
                <a:gd name="T19" fmla="*/ 28970 h 14120"/>
                <a:gd name="T20" fmla="+- 0 4870 1030"/>
                <a:gd name="T21" fmla="*/ T20 w 12426"/>
                <a:gd name="T22" fmla="+- 0 30818 16748"/>
                <a:gd name="T23" fmla="*/ 30818 h 14120"/>
                <a:gd name="T24" fmla="+- 0 5261 1030"/>
                <a:gd name="T25" fmla="*/ T24 w 12426"/>
                <a:gd name="T26" fmla="+- 0 30859 16748"/>
                <a:gd name="T27" fmla="*/ 30859 h 14120"/>
                <a:gd name="T28" fmla="+- 0 11497 1030"/>
                <a:gd name="T29" fmla="*/ T28 w 12426"/>
                <a:gd name="T30" fmla="+- 0 25986 16748"/>
                <a:gd name="T31" fmla="*/ 25986 h 14120"/>
                <a:gd name="T32" fmla="+- 0 11700 1030"/>
                <a:gd name="T33" fmla="*/ T32 w 12426"/>
                <a:gd name="T34" fmla="+- 0 24420 16748"/>
                <a:gd name="T35" fmla="*/ 24420 h 14120"/>
                <a:gd name="T36" fmla="+- 0 10268 1030"/>
                <a:gd name="T37" fmla="*/ T36 w 12426"/>
                <a:gd name="T38" fmla="+- 0 24484 16748"/>
                <a:gd name="T39" fmla="*/ 24484 h 14120"/>
                <a:gd name="T40" fmla="+- 0 10320 1030"/>
                <a:gd name="T41" fmla="*/ T40 w 12426"/>
                <a:gd name="T42" fmla="+- 0 24874 16748"/>
                <a:gd name="T43" fmla="*/ 24874 h 14120"/>
                <a:gd name="T44" fmla="+- 0 10268 1030"/>
                <a:gd name="T45" fmla="*/ T44 w 12426"/>
                <a:gd name="T46" fmla="+- 0 25270 16748"/>
                <a:gd name="T47" fmla="*/ 25270 h 14120"/>
                <a:gd name="T48" fmla="+- 0 9140 1030"/>
                <a:gd name="T49" fmla="*/ T48 w 12426"/>
                <a:gd name="T50" fmla="+- 0 24703 16748"/>
                <a:gd name="T51" fmla="*/ 24703 h 14120"/>
                <a:gd name="T52" fmla="+- 0 8048 1030"/>
                <a:gd name="T53" fmla="*/ T52 w 12426"/>
                <a:gd name="T54" fmla="+- 0 23563 16748"/>
                <a:gd name="T55" fmla="*/ 23563 h 14120"/>
                <a:gd name="T56" fmla="+- 0 7879 1030"/>
                <a:gd name="T57" fmla="*/ T56 w 12426"/>
                <a:gd name="T58" fmla="+- 0 23207 16748"/>
                <a:gd name="T59" fmla="*/ 23207 h 14120"/>
                <a:gd name="T60" fmla="+- 0 7807 1030"/>
                <a:gd name="T61" fmla="*/ T60 w 12426"/>
                <a:gd name="T62" fmla="+- 0 22821 16748"/>
                <a:gd name="T63" fmla="*/ 22821 h 14120"/>
                <a:gd name="T64" fmla="+- 0 7838 1030"/>
                <a:gd name="T65" fmla="*/ T64 w 12426"/>
                <a:gd name="T66" fmla="+- 0 22424 16748"/>
                <a:gd name="T67" fmla="*/ 22424 h 14120"/>
                <a:gd name="T68" fmla="+- 0 8095 1030"/>
                <a:gd name="T69" fmla="*/ T68 w 12426"/>
                <a:gd name="T70" fmla="+- 0 22023 16748"/>
                <a:gd name="T71" fmla="*/ 22023 h 14120"/>
                <a:gd name="T72" fmla="+- 0 10032 1030"/>
                <a:gd name="T73" fmla="*/ T72 w 12426"/>
                <a:gd name="T74" fmla="+- 0 23987 16748"/>
                <a:gd name="T75" fmla="*/ 23987 h 14120"/>
                <a:gd name="T76" fmla="+- 0 10219 1030"/>
                <a:gd name="T77" fmla="*/ T76 w 12426"/>
                <a:gd name="T78" fmla="+- 0 24334 16748"/>
                <a:gd name="T79" fmla="*/ 24334 h 14120"/>
                <a:gd name="T80" fmla="+- 0 11627 1030"/>
                <a:gd name="T81" fmla="*/ T80 w 12426"/>
                <a:gd name="T82" fmla="+- 0 23957 16748"/>
                <a:gd name="T83" fmla="*/ 23957 h 14120"/>
                <a:gd name="T84" fmla="+- 0 8324 1030"/>
                <a:gd name="T85" fmla="*/ T84 w 12426"/>
                <a:gd name="T86" fmla="+- 0 20601 16748"/>
                <a:gd name="T87" fmla="*/ 20601 h 14120"/>
                <a:gd name="T88" fmla="+- 0 8623 1030"/>
                <a:gd name="T89" fmla="*/ T88 w 12426"/>
                <a:gd name="T90" fmla="+- 0 19614 16748"/>
                <a:gd name="T91" fmla="*/ 19614 h 14120"/>
                <a:gd name="T92" fmla="+- 0 8847 1030"/>
                <a:gd name="T93" fmla="*/ T92 w 12426"/>
                <a:gd name="T94" fmla="+- 0 19290 16748"/>
                <a:gd name="T95" fmla="*/ 19290 h 14120"/>
                <a:gd name="T96" fmla="+- 0 9145 1030"/>
                <a:gd name="T97" fmla="*/ T96 w 12426"/>
                <a:gd name="T98" fmla="+- 0 19035 16748"/>
                <a:gd name="T99" fmla="*/ 19035 h 14120"/>
                <a:gd name="T100" fmla="+- 0 9504 1030"/>
                <a:gd name="T101" fmla="*/ T100 w 12426"/>
                <a:gd name="T102" fmla="+- 0 18863 16748"/>
                <a:gd name="T103" fmla="*/ 18863 h 14120"/>
                <a:gd name="T104" fmla="+- 0 8130 1030"/>
                <a:gd name="T105" fmla="*/ T104 w 12426"/>
                <a:gd name="T106" fmla="+- 0 18025 16748"/>
                <a:gd name="T107" fmla="*/ 18025 h 14120"/>
                <a:gd name="T108" fmla="+- 0 7812 1030"/>
                <a:gd name="T109" fmla="*/ T108 w 12426"/>
                <a:gd name="T110" fmla="+- 0 18256 16748"/>
                <a:gd name="T111" fmla="*/ 18256 h 14120"/>
                <a:gd name="T112" fmla="+- 0 7297 1030"/>
                <a:gd name="T113" fmla="*/ T112 w 12426"/>
                <a:gd name="T114" fmla="+- 0 19923 16748"/>
                <a:gd name="T115" fmla="*/ 19923 h 14120"/>
                <a:gd name="T116" fmla="+- 0 2744 1030"/>
                <a:gd name="T117" fmla="*/ T116 w 12426"/>
                <a:gd name="T118" fmla="+- 0 21466 16748"/>
                <a:gd name="T119" fmla="*/ 21466 h 14120"/>
                <a:gd name="T120" fmla="+- 0 2426 1030"/>
                <a:gd name="T121" fmla="*/ T120 w 12426"/>
                <a:gd name="T122" fmla="+- 0 21697 16748"/>
                <a:gd name="T123" fmla="*/ 21697 h 14120"/>
                <a:gd name="T124" fmla="+- 0 1911 1030"/>
                <a:gd name="T125" fmla="*/ T124 w 12426"/>
                <a:gd name="T126" fmla="+- 0 23364 16748"/>
                <a:gd name="T127" fmla="*/ 23364 h 14120"/>
                <a:gd name="T128" fmla="+- 0 1038 1030"/>
                <a:gd name="T129" fmla="*/ T128 w 12426"/>
                <a:gd name="T130" fmla="+- 0 26875 16748"/>
                <a:gd name="T131" fmla="*/ 26875 h 14120"/>
                <a:gd name="T132" fmla="+- 0 1111 1030"/>
                <a:gd name="T133" fmla="*/ T132 w 12426"/>
                <a:gd name="T134" fmla="+- 0 27100 16748"/>
                <a:gd name="T135" fmla="*/ 27100 h 14120"/>
                <a:gd name="T136" fmla="+- 0 3753 1030"/>
                <a:gd name="T137" fmla="*/ T136 w 12426"/>
                <a:gd name="T138" fmla="+- 0 28144 16748"/>
                <a:gd name="T139" fmla="*/ 28144 h 14120"/>
                <a:gd name="T140" fmla="+- 0 2661 1030"/>
                <a:gd name="T141" fmla="*/ T140 w 12426"/>
                <a:gd name="T142" fmla="+- 0 27004 16748"/>
                <a:gd name="T143" fmla="*/ 27004 h 14120"/>
                <a:gd name="T144" fmla="+- 0 2492 1030"/>
                <a:gd name="T145" fmla="*/ T144 w 12426"/>
                <a:gd name="T146" fmla="+- 0 26649 16748"/>
                <a:gd name="T147" fmla="*/ 26649 h 14120"/>
                <a:gd name="T148" fmla="+- 0 2437 1030"/>
                <a:gd name="T149" fmla="*/ T148 w 12426"/>
                <a:gd name="T150" fmla="+- 0 26419 16748"/>
                <a:gd name="T151" fmla="*/ 26419 h 14120"/>
                <a:gd name="T152" fmla="+- 0 2426 1030"/>
                <a:gd name="T153" fmla="*/ T152 w 12426"/>
                <a:gd name="T154" fmla="+- 0 26024 16748"/>
                <a:gd name="T155" fmla="*/ 26024 h 14120"/>
                <a:gd name="T156" fmla="+- 0 3122 1030"/>
                <a:gd name="T157" fmla="*/ T156 w 12426"/>
                <a:gd name="T158" fmla="+- 0 23355 16748"/>
                <a:gd name="T159" fmla="*/ 23355 h 14120"/>
                <a:gd name="T160" fmla="+- 0 3275 1030"/>
                <a:gd name="T161" fmla="*/ T160 w 12426"/>
                <a:gd name="T162" fmla="+- 0 22986 16748"/>
                <a:gd name="T163" fmla="*/ 22986 h 14120"/>
                <a:gd name="T164" fmla="+- 0 3515 1030"/>
                <a:gd name="T165" fmla="*/ T164 w 12426"/>
                <a:gd name="T166" fmla="+- 0 22674 16748"/>
                <a:gd name="T167" fmla="*/ 22674 h 14120"/>
                <a:gd name="T168" fmla="+- 0 3826 1030"/>
                <a:gd name="T169" fmla="*/ T168 w 12426"/>
                <a:gd name="T170" fmla="+- 0 22435 16748"/>
                <a:gd name="T171" fmla="*/ 22435 h 14120"/>
                <a:gd name="T172" fmla="+- 0 4196 1030"/>
                <a:gd name="T173" fmla="*/ T172 w 12426"/>
                <a:gd name="T174" fmla="+- 0 22281 16748"/>
                <a:gd name="T175" fmla="*/ 22281 h 14120"/>
                <a:gd name="T176" fmla="+- 0 6785 1030"/>
                <a:gd name="T177" fmla="*/ T176 w 12426"/>
                <a:gd name="T178" fmla="+- 0 21596 16748"/>
                <a:gd name="T179" fmla="*/ 21596 h 14120"/>
                <a:gd name="T180" fmla="+- 0 6416 1030"/>
                <a:gd name="T181" fmla="*/ T180 w 12426"/>
                <a:gd name="T182" fmla="+- 0 23355 16748"/>
                <a:gd name="T183" fmla="*/ 23355 h 14120"/>
                <a:gd name="T184" fmla="+- 0 6537 1030"/>
                <a:gd name="T185" fmla="*/ T184 w 12426"/>
                <a:gd name="T186" fmla="+- 0 23728 16748"/>
                <a:gd name="T187" fmla="*/ 23728 h 14120"/>
                <a:gd name="T188" fmla="+- 0 9616 1030"/>
                <a:gd name="T189" fmla="*/ T188 w 12426"/>
                <a:gd name="T190" fmla="+- 0 27702 16748"/>
                <a:gd name="T191" fmla="*/ 27702 h 14120"/>
                <a:gd name="T192" fmla="+- 0 9463 1030"/>
                <a:gd name="T193" fmla="*/ T192 w 12426"/>
                <a:gd name="T194" fmla="+- 0 28071 16748"/>
                <a:gd name="T195" fmla="*/ 28071 h 14120"/>
                <a:gd name="T196" fmla="+- 0 9223 1030"/>
                <a:gd name="T197" fmla="*/ T196 w 12426"/>
                <a:gd name="T198" fmla="+- 0 28383 16748"/>
                <a:gd name="T199" fmla="*/ 28383 h 14120"/>
                <a:gd name="T200" fmla="+- 0 8912 1030"/>
                <a:gd name="T201" fmla="*/ T200 w 12426"/>
                <a:gd name="T202" fmla="+- 0 28622 16748"/>
                <a:gd name="T203" fmla="*/ 28622 h 14120"/>
                <a:gd name="T204" fmla="+- 0 8542 1030"/>
                <a:gd name="T205" fmla="*/ T204 w 12426"/>
                <a:gd name="T206" fmla="+- 0 28776 16748"/>
                <a:gd name="T207" fmla="*/ 28776 h 14120"/>
                <a:gd name="T208" fmla="+- 0 10068 1030"/>
                <a:gd name="T209" fmla="*/ T208 w 12426"/>
                <a:gd name="T210" fmla="+- 0 29558 16748"/>
                <a:gd name="T211" fmla="*/ 29558 h 14120"/>
                <a:gd name="T212" fmla="+- 0 10359 1030"/>
                <a:gd name="T213" fmla="*/ T212 w 12426"/>
                <a:gd name="T214" fmla="+- 0 29296 16748"/>
                <a:gd name="T215" fmla="*/ 29296 h 14120"/>
                <a:gd name="T216" fmla="+- 0 10827 1030"/>
                <a:gd name="T217" fmla="*/ T216 w 12426"/>
                <a:gd name="T218" fmla="+- 0 27693 16748"/>
                <a:gd name="T219" fmla="*/ 27693 h 14120"/>
                <a:gd name="T220" fmla="+- 0 13412 1030"/>
                <a:gd name="T221" fmla="*/ T220 w 12426"/>
                <a:gd name="T222" fmla="+- 0 26038 16748"/>
                <a:gd name="T223" fmla="*/ 26038 h 14120"/>
                <a:gd name="T224" fmla="+- 0 13327 1030"/>
                <a:gd name="T225" fmla="*/ T224 w 12426"/>
                <a:gd name="T226" fmla="+- 0 16830 16748"/>
                <a:gd name="T227" fmla="*/ 16830 h 14120"/>
                <a:gd name="T228" fmla="+- 0 12944 1030"/>
                <a:gd name="T229" fmla="*/ T228 w 12426"/>
                <a:gd name="T230" fmla="+- 0 16748 16748"/>
                <a:gd name="T231" fmla="*/ 16748 h 14120"/>
                <a:gd name="T232" fmla="+- 0 12014 1030"/>
                <a:gd name="T233" fmla="*/ T232 w 12426"/>
                <a:gd name="T234" fmla="+- 0 18188 16748"/>
                <a:gd name="T235" fmla="*/ 18188 h 14120"/>
                <a:gd name="T236" fmla="+- 0 12410 1030"/>
                <a:gd name="T237" fmla="*/ T236 w 12426"/>
                <a:gd name="T238" fmla="+- 0 18136 16748"/>
                <a:gd name="T239" fmla="*/ 18136 h 14120"/>
                <a:gd name="T240" fmla="+- 0 12800 1030"/>
                <a:gd name="T241" fmla="*/ T240 w 12426"/>
                <a:gd name="T242" fmla="+- 0 18188 16748"/>
                <a:gd name="T243" fmla="*/ 18188 h 14120"/>
                <a:gd name="T244" fmla="+- 0 13164 1030"/>
                <a:gd name="T245" fmla="*/ T244 w 12426"/>
                <a:gd name="T246" fmla="+- 0 18338 16748"/>
                <a:gd name="T247" fmla="*/ 18338 h 14120"/>
                <a:gd name="T248" fmla="+- 0 13456 1030"/>
                <a:gd name="T249" fmla="*/ T248 w 12426"/>
                <a:gd name="T250" fmla="+- 0 18557 16748"/>
                <a:gd name="T251" fmla="*/ 18557 h 1412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  <a:cxn ang="0">
                  <a:pos x="T217" y="T219"/>
                </a:cxn>
                <a:cxn ang="0">
                  <a:pos x="T221" y="T223"/>
                </a:cxn>
                <a:cxn ang="0">
                  <a:pos x="T225" y="T227"/>
                </a:cxn>
                <a:cxn ang="0">
                  <a:pos x="T229" y="T231"/>
                </a:cxn>
                <a:cxn ang="0">
                  <a:pos x="T233" y="T235"/>
                </a:cxn>
                <a:cxn ang="0">
                  <a:pos x="T237" y="T239"/>
                </a:cxn>
                <a:cxn ang="0">
                  <a:pos x="T241" y="T243"/>
                </a:cxn>
                <a:cxn ang="0">
                  <a:pos x="T245" y="T247"/>
                </a:cxn>
                <a:cxn ang="0">
                  <a:pos x="T249" y="T251"/>
                </a:cxn>
              </a:cxnLst>
              <a:rect l="0" t="0" r="r" b="b"/>
              <a:pathLst>
                <a:path w="12426" h="14120">
                  <a:moveTo>
                    <a:pt x="7503" y="13239"/>
                  </a:moveTo>
                  <a:lnTo>
                    <a:pt x="6550" y="12286"/>
                  </a:lnTo>
                  <a:lnTo>
                    <a:pt x="5081" y="12679"/>
                  </a:lnTo>
                  <a:lnTo>
                    <a:pt x="5002" y="12698"/>
                  </a:lnTo>
                  <a:lnTo>
                    <a:pt x="4923" y="12713"/>
                  </a:lnTo>
                  <a:lnTo>
                    <a:pt x="4843" y="12723"/>
                  </a:lnTo>
                  <a:lnTo>
                    <a:pt x="4764" y="12729"/>
                  </a:lnTo>
                  <a:lnTo>
                    <a:pt x="4684" y="12731"/>
                  </a:lnTo>
                  <a:lnTo>
                    <a:pt x="4605" y="12729"/>
                  </a:lnTo>
                  <a:lnTo>
                    <a:pt x="4526" y="12723"/>
                  </a:lnTo>
                  <a:lnTo>
                    <a:pt x="4448" y="12712"/>
                  </a:lnTo>
                  <a:lnTo>
                    <a:pt x="4371" y="12698"/>
                  </a:lnTo>
                  <a:lnTo>
                    <a:pt x="4294" y="12679"/>
                  </a:lnTo>
                  <a:lnTo>
                    <a:pt x="4219" y="12657"/>
                  </a:lnTo>
                  <a:lnTo>
                    <a:pt x="4145" y="12631"/>
                  </a:lnTo>
                  <a:lnTo>
                    <a:pt x="4072" y="12601"/>
                  </a:lnTo>
                  <a:lnTo>
                    <a:pt x="4000" y="12567"/>
                  </a:lnTo>
                  <a:lnTo>
                    <a:pt x="3931" y="12529"/>
                  </a:lnTo>
                  <a:lnTo>
                    <a:pt x="3863" y="12488"/>
                  </a:lnTo>
                  <a:lnTo>
                    <a:pt x="3797" y="12443"/>
                  </a:lnTo>
                  <a:lnTo>
                    <a:pt x="3734" y="12394"/>
                  </a:lnTo>
                  <a:lnTo>
                    <a:pt x="3672" y="12342"/>
                  </a:lnTo>
                  <a:lnTo>
                    <a:pt x="3613" y="12286"/>
                  </a:lnTo>
                  <a:lnTo>
                    <a:pt x="2723" y="11396"/>
                  </a:lnTo>
                  <a:lnTo>
                    <a:pt x="1898" y="12222"/>
                  </a:lnTo>
                  <a:lnTo>
                    <a:pt x="3573" y="13897"/>
                  </a:lnTo>
                  <a:lnTo>
                    <a:pt x="3634" y="13951"/>
                  </a:lnTo>
                  <a:lnTo>
                    <a:pt x="3699" y="13998"/>
                  </a:lnTo>
                  <a:lnTo>
                    <a:pt x="3768" y="14038"/>
                  </a:lnTo>
                  <a:lnTo>
                    <a:pt x="3840" y="14070"/>
                  </a:lnTo>
                  <a:lnTo>
                    <a:pt x="3915" y="14095"/>
                  </a:lnTo>
                  <a:lnTo>
                    <a:pt x="3992" y="14111"/>
                  </a:lnTo>
                  <a:lnTo>
                    <a:pt x="4071" y="14119"/>
                  </a:lnTo>
                  <a:lnTo>
                    <a:pt x="4151" y="14120"/>
                  </a:lnTo>
                  <a:lnTo>
                    <a:pt x="4231" y="14111"/>
                  </a:lnTo>
                  <a:lnTo>
                    <a:pt x="4310" y="14095"/>
                  </a:lnTo>
                  <a:lnTo>
                    <a:pt x="7503" y="13239"/>
                  </a:lnTo>
                  <a:close/>
                  <a:moveTo>
                    <a:pt x="12426" y="8713"/>
                  </a:moveTo>
                  <a:lnTo>
                    <a:pt x="11936" y="8844"/>
                  </a:lnTo>
                  <a:lnTo>
                    <a:pt x="10467" y="9238"/>
                  </a:lnTo>
                  <a:lnTo>
                    <a:pt x="10388" y="9257"/>
                  </a:lnTo>
                  <a:lnTo>
                    <a:pt x="10309" y="9272"/>
                  </a:lnTo>
                  <a:lnTo>
                    <a:pt x="10243" y="9280"/>
                  </a:lnTo>
                  <a:lnTo>
                    <a:pt x="10653" y="7751"/>
                  </a:lnTo>
                  <a:lnTo>
                    <a:pt x="10670" y="7672"/>
                  </a:lnTo>
                  <a:lnTo>
                    <a:pt x="10678" y="7592"/>
                  </a:lnTo>
                  <a:lnTo>
                    <a:pt x="10678" y="7513"/>
                  </a:lnTo>
                  <a:lnTo>
                    <a:pt x="10670" y="7434"/>
                  </a:lnTo>
                  <a:lnTo>
                    <a:pt x="10653" y="7357"/>
                  </a:lnTo>
                  <a:lnTo>
                    <a:pt x="9238" y="7736"/>
                  </a:lnTo>
                  <a:lnTo>
                    <a:pt x="9256" y="7812"/>
                  </a:lnTo>
                  <a:lnTo>
                    <a:pt x="9271" y="7890"/>
                  </a:lnTo>
                  <a:lnTo>
                    <a:pt x="9281" y="7968"/>
                  </a:lnTo>
                  <a:lnTo>
                    <a:pt x="9287" y="8047"/>
                  </a:lnTo>
                  <a:lnTo>
                    <a:pt x="9290" y="8126"/>
                  </a:lnTo>
                  <a:lnTo>
                    <a:pt x="9288" y="8205"/>
                  </a:lnTo>
                  <a:lnTo>
                    <a:pt x="9282" y="8285"/>
                  </a:lnTo>
                  <a:lnTo>
                    <a:pt x="9271" y="8364"/>
                  </a:lnTo>
                  <a:lnTo>
                    <a:pt x="9257" y="8443"/>
                  </a:lnTo>
                  <a:lnTo>
                    <a:pt x="9238" y="8522"/>
                  </a:lnTo>
                  <a:lnTo>
                    <a:pt x="9122" y="8955"/>
                  </a:lnTo>
                  <a:lnTo>
                    <a:pt x="9120" y="8953"/>
                  </a:lnTo>
                  <a:lnTo>
                    <a:pt x="9059" y="8901"/>
                  </a:lnTo>
                  <a:lnTo>
                    <a:pt x="9000" y="8845"/>
                  </a:lnTo>
                  <a:lnTo>
                    <a:pt x="8110" y="7955"/>
                  </a:lnTo>
                  <a:lnTo>
                    <a:pt x="7219" y="7065"/>
                  </a:lnTo>
                  <a:lnTo>
                    <a:pt x="7164" y="7006"/>
                  </a:lnTo>
                  <a:lnTo>
                    <a:pt x="7111" y="6944"/>
                  </a:lnTo>
                  <a:lnTo>
                    <a:pt x="7063" y="6881"/>
                  </a:lnTo>
                  <a:lnTo>
                    <a:pt x="7018" y="6815"/>
                  </a:lnTo>
                  <a:lnTo>
                    <a:pt x="6976" y="6747"/>
                  </a:lnTo>
                  <a:lnTo>
                    <a:pt x="6939" y="6678"/>
                  </a:lnTo>
                  <a:lnTo>
                    <a:pt x="6905" y="6606"/>
                  </a:lnTo>
                  <a:lnTo>
                    <a:pt x="6875" y="6534"/>
                  </a:lnTo>
                  <a:lnTo>
                    <a:pt x="6849" y="6459"/>
                  </a:lnTo>
                  <a:lnTo>
                    <a:pt x="6826" y="6384"/>
                  </a:lnTo>
                  <a:lnTo>
                    <a:pt x="6808" y="6307"/>
                  </a:lnTo>
                  <a:lnTo>
                    <a:pt x="6794" y="6230"/>
                  </a:lnTo>
                  <a:lnTo>
                    <a:pt x="6783" y="6152"/>
                  </a:lnTo>
                  <a:lnTo>
                    <a:pt x="6777" y="6073"/>
                  </a:lnTo>
                  <a:lnTo>
                    <a:pt x="6775" y="5994"/>
                  </a:lnTo>
                  <a:lnTo>
                    <a:pt x="6777" y="5915"/>
                  </a:lnTo>
                  <a:lnTo>
                    <a:pt x="6783" y="5835"/>
                  </a:lnTo>
                  <a:lnTo>
                    <a:pt x="6793" y="5756"/>
                  </a:lnTo>
                  <a:lnTo>
                    <a:pt x="6808" y="5676"/>
                  </a:lnTo>
                  <a:lnTo>
                    <a:pt x="6826" y="5597"/>
                  </a:lnTo>
                  <a:lnTo>
                    <a:pt x="6942" y="5165"/>
                  </a:lnTo>
                  <a:lnTo>
                    <a:pt x="6944" y="5167"/>
                  </a:lnTo>
                  <a:lnTo>
                    <a:pt x="7006" y="5219"/>
                  </a:lnTo>
                  <a:lnTo>
                    <a:pt x="7065" y="5275"/>
                  </a:lnTo>
                  <a:lnTo>
                    <a:pt x="7955" y="6165"/>
                  </a:lnTo>
                  <a:lnTo>
                    <a:pt x="8845" y="7055"/>
                  </a:lnTo>
                  <a:lnTo>
                    <a:pt x="8901" y="7114"/>
                  </a:lnTo>
                  <a:lnTo>
                    <a:pt x="8953" y="7175"/>
                  </a:lnTo>
                  <a:lnTo>
                    <a:pt x="9002" y="7239"/>
                  </a:lnTo>
                  <a:lnTo>
                    <a:pt x="9047" y="7305"/>
                  </a:lnTo>
                  <a:lnTo>
                    <a:pt x="9088" y="7372"/>
                  </a:lnTo>
                  <a:lnTo>
                    <a:pt x="9125" y="7442"/>
                  </a:lnTo>
                  <a:lnTo>
                    <a:pt x="9159" y="7513"/>
                  </a:lnTo>
                  <a:lnTo>
                    <a:pt x="9189" y="7586"/>
                  </a:lnTo>
                  <a:lnTo>
                    <a:pt x="9215" y="7660"/>
                  </a:lnTo>
                  <a:lnTo>
                    <a:pt x="9238" y="7736"/>
                  </a:lnTo>
                  <a:lnTo>
                    <a:pt x="10653" y="7357"/>
                  </a:lnTo>
                  <a:lnTo>
                    <a:pt x="10629" y="7281"/>
                  </a:lnTo>
                  <a:lnTo>
                    <a:pt x="10597" y="7209"/>
                  </a:lnTo>
                  <a:lnTo>
                    <a:pt x="10557" y="7140"/>
                  </a:lnTo>
                  <a:lnTo>
                    <a:pt x="10510" y="7075"/>
                  </a:lnTo>
                  <a:lnTo>
                    <a:pt x="10456" y="7015"/>
                  </a:lnTo>
                  <a:lnTo>
                    <a:pt x="8780" y="5339"/>
                  </a:lnTo>
                  <a:lnTo>
                    <a:pt x="7294" y="3853"/>
                  </a:lnTo>
                  <a:lnTo>
                    <a:pt x="7478" y="3166"/>
                  </a:lnTo>
                  <a:lnTo>
                    <a:pt x="7501" y="3088"/>
                  </a:lnTo>
                  <a:lnTo>
                    <a:pt x="7528" y="3012"/>
                  </a:lnTo>
                  <a:lnTo>
                    <a:pt x="7559" y="2938"/>
                  </a:lnTo>
                  <a:lnTo>
                    <a:pt x="7593" y="2866"/>
                  </a:lnTo>
                  <a:lnTo>
                    <a:pt x="7631" y="2797"/>
                  </a:lnTo>
                  <a:lnTo>
                    <a:pt x="7673" y="2729"/>
                  </a:lnTo>
                  <a:lnTo>
                    <a:pt x="7718" y="2664"/>
                  </a:lnTo>
                  <a:lnTo>
                    <a:pt x="7766" y="2602"/>
                  </a:lnTo>
                  <a:lnTo>
                    <a:pt x="7817" y="2542"/>
                  </a:lnTo>
                  <a:lnTo>
                    <a:pt x="7871" y="2485"/>
                  </a:lnTo>
                  <a:lnTo>
                    <a:pt x="7928" y="2431"/>
                  </a:lnTo>
                  <a:lnTo>
                    <a:pt x="7988" y="2380"/>
                  </a:lnTo>
                  <a:lnTo>
                    <a:pt x="8050" y="2332"/>
                  </a:lnTo>
                  <a:lnTo>
                    <a:pt x="8115" y="2287"/>
                  </a:lnTo>
                  <a:lnTo>
                    <a:pt x="8183" y="2245"/>
                  </a:lnTo>
                  <a:lnTo>
                    <a:pt x="8252" y="2207"/>
                  </a:lnTo>
                  <a:lnTo>
                    <a:pt x="8324" y="2173"/>
                  </a:lnTo>
                  <a:lnTo>
                    <a:pt x="8398" y="2142"/>
                  </a:lnTo>
                  <a:lnTo>
                    <a:pt x="8474" y="2115"/>
                  </a:lnTo>
                  <a:lnTo>
                    <a:pt x="8552" y="2092"/>
                  </a:lnTo>
                  <a:lnTo>
                    <a:pt x="9514" y="1834"/>
                  </a:lnTo>
                  <a:lnTo>
                    <a:pt x="8561" y="881"/>
                  </a:lnTo>
                  <a:lnTo>
                    <a:pt x="7177" y="1252"/>
                  </a:lnTo>
                  <a:lnTo>
                    <a:pt x="7100" y="1277"/>
                  </a:lnTo>
                  <a:lnTo>
                    <a:pt x="7027" y="1309"/>
                  </a:lnTo>
                  <a:lnTo>
                    <a:pt x="6958" y="1349"/>
                  </a:lnTo>
                  <a:lnTo>
                    <a:pt x="6894" y="1396"/>
                  </a:lnTo>
                  <a:lnTo>
                    <a:pt x="6835" y="1449"/>
                  </a:lnTo>
                  <a:lnTo>
                    <a:pt x="6782" y="1508"/>
                  </a:lnTo>
                  <a:lnTo>
                    <a:pt x="6736" y="1572"/>
                  </a:lnTo>
                  <a:lnTo>
                    <a:pt x="6696" y="1640"/>
                  </a:lnTo>
                  <a:lnTo>
                    <a:pt x="6663" y="1714"/>
                  </a:lnTo>
                  <a:lnTo>
                    <a:pt x="6638" y="1791"/>
                  </a:lnTo>
                  <a:lnTo>
                    <a:pt x="6267" y="3175"/>
                  </a:lnTo>
                  <a:lnTo>
                    <a:pt x="6175" y="3518"/>
                  </a:lnTo>
                  <a:lnTo>
                    <a:pt x="3175" y="4322"/>
                  </a:lnTo>
                  <a:lnTo>
                    <a:pt x="1791" y="4693"/>
                  </a:lnTo>
                  <a:lnTo>
                    <a:pt x="1714" y="4718"/>
                  </a:lnTo>
                  <a:lnTo>
                    <a:pt x="1640" y="4751"/>
                  </a:lnTo>
                  <a:lnTo>
                    <a:pt x="1571" y="4791"/>
                  </a:lnTo>
                  <a:lnTo>
                    <a:pt x="1507" y="4837"/>
                  </a:lnTo>
                  <a:lnTo>
                    <a:pt x="1449" y="4890"/>
                  </a:lnTo>
                  <a:lnTo>
                    <a:pt x="1396" y="4949"/>
                  </a:lnTo>
                  <a:lnTo>
                    <a:pt x="1349" y="5013"/>
                  </a:lnTo>
                  <a:lnTo>
                    <a:pt x="1309" y="5082"/>
                  </a:lnTo>
                  <a:lnTo>
                    <a:pt x="1277" y="5155"/>
                  </a:lnTo>
                  <a:lnTo>
                    <a:pt x="1251" y="5232"/>
                  </a:lnTo>
                  <a:lnTo>
                    <a:pt x="881" y="6616"/>
                  </a:lnTo>
                  <a:lnTo>
                    <a:pt x="25" y="9810"/>
                  </a:lnTo>
                  <a:lnTo>
                    <a:pt x="8" y="9889"/>
                  </a:lnTo>
                  <a:lnTo>
                    <a:pt x="0" y="9969"/>
                  </a:lnTo>
                  <a:lnTo>
                    <a:pt x="0" y="10048"/>
                  </a:lnTo>
                  <a:lnTo>
                    <a:pt x="8" y="10127"/>
                  </a:lnTo>
                  <a:lnTo>
                    <a:pt x="25" y="10204"/>
                  </a:lnTo>
                  <a:lnTo>
                    <a:pt x="1141" y="9905"/>
                  </a:lnTo>
                  <a:lnTo>
                    <a:pt x="25" y="10204"/>
                  </a:lnTo>
                  <a:lnTo>
                    <a:pt x="49" y="10280"/>
                  </a:lnTo>
                  <a:lnTo>
                    <a:pt x="81" y="10352"/>
                  </a:lnTo>
                  <a:lnTo>
                    <a:pt x="121" y="10421"/>
                  </a:lnTo>
                  <a:lnTo>
                    <a:pt x="168" y="10486"/>
                  </a:lnTo>
                  <a:lnTo>
                    <a:pt x="222" y="10546"/>
                  </a:lnTo>
                  <a:lnTo>
                    <a:pt x="1898" y="12222"/>
                  </a:lnTo>
                  <a:lnTo>
                    <a:pt x="2723" y="11396"/>
                  </a:lnTo>
                  <a:lnTo>
                    <a:pt x="1833" y="10506"/>
                  </a:lnTo>
                  <a:lnTo>
                    <a:pt x="1777" y="10447"/>
                  </a:lnTo>
                  <a:lnTo>
                    <a:pt x="1725" y="10386"/>
                  </a:lnTo>
                  <a:lnTo>
                    <a:pt x="1676" y="10322"/>
                  </a:lnTo>
                  <a:lnTo>
                    <a:pt x="1631" y="10256"/>
                  </a:lnTo>
                  <a:lnTo>
                    <a:pt x="1590" y="10189"/>
                  </a:lnTo>
                  <a:lnTo>
                    <a:pt x="1553" y="10119"/>
                  </a:lnTo>
                  <a:lnTo>
                    <a:pt x="1519" y="10048"/>
                  </a:lnTo>
                  <a:lnTo>
                    <a:pt x="1489" y="9975"/>
                  </a:lnTo>
                  <a:lnTo>
                    <a:pt x="1462" y="9901"/>
                  </a:lnTo>
                  <a:lnTo>
                    <a:pt x="1440" y="9825"/>
                  </a:lnTo>
                  <a:lnTo>
                    <a:pt x="1422" y="9749"/>
                  </a:lnTo>
                  <a:lnTo>
                    <a:pt x="1407" y="9671"/>
                  </a:lnTo>
                  <a:lnTo>
                    <a:pt x="1397" y="9593"/>
                  </a:lnTo>
                  <a:lnTo>
                    <a:pt x="1391" y="9514"/>
                  </a:lnTo>
                  <a:lnTo>
                    <a:pt x="1388" y="9435"/>
                  </a:lnTo>
                  <a:lnTo>
                    <a:pt x="1390" y="9356"/>
                  </a:lnTo>
                  <a:lnTo>
                    <a:pt x="1396" y="9276"/>
                  </a:lnTo>
                  <a:lnTo>
                    <a:pt x="1407" y="9197"/>
                  </a:lnTo>
                  <a:lnTo>
                    <a:pt x="1421" y="9118"/>
                  </a:lnTo>
                  <a:lnTo>
                    <a:pt x="1440" y="9039"/>
                  </a:lnTo>
                  <a:lnTo>
                    <a:pt x="1834" y="7570"/>
                  </a:lnTo>
                  <a:lnTo>
                    <a:pt x="2092" y="6607"/>
                  </a:lnTo>
                  <a:lnTo>
                    <a:pt x="2115" y="6529"/>
                  </a:lnTo>
                  <a:lnTo>
                    <a:pt x="2142" y="6454"/>
                  </a:lnTo>
                  <a:lnTo>
                    <a:pt x="2173" y="6380"/>
                  </a:lnTo>
                  <a:lnTo>
                    <a:pt x="2207" y="6308"/>
                  </a:lnTo>
                  <a:lnTo>
                    <a:pt x="2245" y="6238"/>
                  </a:lnTo>
                  <a:lnTo>
                    <a:pt x="2287" y="6171"/>
                  </a:lnTo>
                  <a:lnTo>
                    <a:pt x="2331" y="6106"/>
                  </a:lnTo>
                  <a:lnTo>
                    <a:pt x="2379" y="6043"/>
                  </a:lnTo>
                  <a:lnTo>
                    <a:pt x="2431" y="5983"/>
                  </a:lnTo>
                  <a:lnTo>
                    <a:pt x="2485" y="5926"/>
                  </a:lnTo>
                  <a:lnTo>
                    <a:pt x="2542" y="5872"/>
                  </a:lnTo>
                  <a:lnTo>
                    <a:pt x="2602" y="5821"/>
                  </a:lnTo>
                  <a:lnTo>
                    <a:pt x="2664" y="5773"/>
                  </a:lnTo>
                  <a:lnTo>
                    <a:pt x="2729" y="5728"/>
                  </a:lnTo>
                  <a:lnTo>
                    <a:pt x="2796" y="5687"/>
                  </a:lnTo>
                  <a:lnTo>
                    <a:pt x="2866" y="5649"/>
                  </a:lnTo>
                  <a:lnTo>
                    <a:pt x="2938" y="5614"/>
                  </a:lnTo>
                  <a:lnTo>
                    <a:pt x="3012" y="5583"/>
                  </a:lnTo>
                  <a:lnTo>
                    <a:pt x="3088" y="5556"/>
                  </a:lnTo>
                  <a:lnTo>
                    <a:pt x="3166" y="5533"/>
                  </a:lnTo>
                  <a:lnTo>
                    <a:pt x="4128" y="5275"/>
                  </a:lnTo>
                  <a:lnTo>
                    <a:pt x="5597" y="4881"/>
                  </a:lnTo>
                  <a:lnTo>
                    <a:pt x="5676" y="4863"/>
                  </a:lnTo>
                  <a:lnTo>
                    <a:pt x="5755" y="4848"/>
                  </a:lnTo>
                  <a:lnTo>
                    <a:pt x="5821" y="4840"/>
                  </a:lnTo>
                  <a:lnTo>
                    <a:pt x="5411" y="6368"/>
                  </a:lnTo>
                  <a:lnTo>
                    <a:pt x="5394" y="6448"/>
                  </a:lnTo>
                  <a:lnTo>
                    <a:pt x="5386" y="6527"/>
                  </a:lnTo>
                  <a:lnTo>
                    <a:pt x="5386" y="6607"/>
                  </a:lnTo>
                  <a:lnTo>
                    <a:pt x="5395" y="6686"/>
                  </a:lnTo>
                  <a:lnTo>
                    <a:pt x="5411" y="6763"/>
                  </a:lnTo>
                  <a:lnTo>
                    <a:pt x="5436" y="6838"/>
                  </a:lnTo>
                  <a:lnTo>
                    <a:pt x="5468" y="6911"/>
                  </a:lnTo>
                  <a:lnTo>
                    <a:pt x="5507" y="6980"/>
                  </a:lnTo>
                  <a:lnTo>
                    <a:pt x="5554" y="7045"/>
                  </a:lnTo>
                  <a:lnTo>
                    <a:pt x="5609" y="7105"/>
                  </a:lnTo>
                  <a:lnTo>
                    <a:pt x="7284" y="8780"/>
                  </a:lnTo>
                  <a:lnTo>
                    <a:pt x="8770" y="10267"/>
                  </a:lnTo>
                  <a:lnTo>
                    <a:pt x="8586" y="10954"/>
                  </a:lnTo>
                  <a:lnTo>
                    <a:pt x="8563" y="11032"/>
                  </a:lnTo>
                  <a:lnTo>
                    <a:pt x="8536" y="11107"/>
                  </a:lnTo>
                  <a:lnTo>
                    <a:pt x="8506" y="11181"/>
                  </a:lnTo>
                  <a:lnTo>
                    <a:pt x="8471" y="11253"/>
                  </a:lnTo>
                  <a:lnTo>
                    <a:pt x="8433" y="11323"/>
                  </a:lnTo>
                  <a:lnTo>
                    <a:pt x="8391" y="11390"/>
                  </a:lnTo>
                  <a:lnTo>
                    <a:pt x="8347" y="11455"/>
                  </a:lnTo>
                  <a:lnTo>
                    <a:pt x="8299" y="11518"/>
                  </a:lnTo>
                  <a:lnTo>
                    <a:pt x="8247" y="11578"/>
                  </a:lnTo>
                  <a:lnTo>
                    <a:pt x="8193" y="11635"/>
                  </a:lnTo>
                  <a:lnTo>
                    <a:pt x="8136" y="11689"/>
                  </a:lnTo>
                  <a:lnTo>
                    <a:pt x="8076" y="11740"/>
                  </a:lnTo>
                  <a:lnTo>
                    <a:pt x="8014" y="11788"/>
                  </a:lnTo>
                  <a:lnTo>
                    <a:pt x="7949" y="11833"/>
                  </a:lnTo>
                  <a:lnTo>
                    <a:pt x="7882" y="11874"/>
                  </a:lnTo>
                  <a:lnTo>
                    <a:pt x="7812" y="11912"/>
                  </a:lnTo>
                  <a:lnTo>
                    <a:pt x="7740" y="11947"/>
                  </a:lnTo>
                  <a:lnTo>
                    <a:pt x="7666" y="11978"/>
                  </a:lnTo>
                  <a:lnTo>
                    <a:pt x="7590" y="12005"/>
                  </a:lnTo>
                  <a:lnTo>
                    <a:pt x="7512" y="12028"/>
                  </a:lnTo>
                  <a:lnTo>
                    <a:pt x="6550" y="12286"/>
                  </a:lnTo>
                  <a:lnTo>
                    <a:pt x="7503" y="13239"/>
                  </a:lnTo>
                  <a:lnTo>
                    <a:pt x="8887" y="12868"/>
                  </a:lnTo>
                  <a:lnTo>
                    <a:pt x="8964" y="12843"/>
                  </a:lnTo>
                  <a:lnTo>
                    <a:pt x="9038" y="12810"/>
                  </a:lnTo>
                  <a:lnTo>
                    <a:pt x="9107" y="12770"/>
                  </a:lnTo>
                  <a:lnTo>
                    <a:pt x="9171" y="12724"/>
                  </a:lnTo>
                  <a:lnTo>
                    <a:pt x="9229" y="12671"/>
                  </a:lnTo>
                  <a:lnTo>
                    <a:pt x="9282" y="12612"/>
                  </a:lnTo>
                  <a:lnTo>
                    <a:pt x="9329" y="12548"/>
                  </a:lnTo>
                  <a:lnTo>
                    <a:pt x="9369" y="12479"/>
                  </a:lnTo>
                  <a:lnTo>
                    <a:pt x="9401" y="12406"/>
                  </a:lnTo>
                  <a:lnTo>
                    <a:pt x="9427" y="12329"/>
                  </a:lnTo>
                  <a:lnTo>
                    <a:pt x="9797" y="10945"/>
                  </a:lnTo>
                  <a:lnTo>
                    <a:pt x="9889" y="10601"/>
                  </a:lnTo>
                  <a:lnTo>
                    <a:pt x="12426" y="9922"/>
                  </a:lnTo>
                  <a:lnTo>
                    <a:pt x="12426" y="9334"/>
                  </a:lnTo>
                  <a:lnTo>
                    <a:pt x="12382" y="9290"/>
                  </a:lnTo>
                  <a:lnTo>
                    <a:pt x="12426" y="9334"/>
                  </a:lnTo>
                  <a:lnTo>
                    <a:pt x="12426" y="8713"/>
                  </a:lnTo>
                  <a:close/>
                  <a:moveTo>
                    <a:pt x="12426" y="164"/>
                  </a:moveTo>
                  <a:lnTo>
                    <a:pt x="12366" y="121"/>
                  </a:lnTo>
                  <a:lnTo>
                    <a:pt x="12297" y="82"/>
                  </a:lnTo>
                  <a:lnTo>
                    <a:pt x="12224" y="49"/>
                  </a:lnTo>
                  <a:lnTo>
                    <a:pt x="12149" y="25"/>
                  </a:lnTo>
                  <a:lnTo>
                    <a:pt x="12072" y="9"/>
                  </a:lnTo>
                  <a:lnTo>
                    <a:pt x="11993" y="0"/>
                  </a:lnTo>
                  <a:lnTo>
                    <a:pt x="11914" y="0"/>
                  </a:lnTo>
                  <a:lnTo>
                    <a:pt x="11834" y="8"/>
                  </a:lnTo>
                  <a:lnTo>
                    <a:pt x="11754" y="25"/>
                  </a:lnTo>
                  <a:lnTo>
                    <a:pt x="8561" y="881"/>
                  </a:lnTo>
                  <a:lnTo>
                    <a:pt x="9514" y="1834"/>
                  </a:lnTo>
                  <a:lnTo>
                    <a:pt x="10984" y="1440"/>
                  </a:lnTo>
                  <a:lnTo>
                    <a:pt x="11062" y="1421"/>
                  </a:lnTo>
                  <a:lnTo>
                    <a:pt x="11142" y="1407"/>
                  </a:lnTo>
                  <a:lnTo>
                    <a:pt x="11221" y="1396"/>
                  </a:lnTo>
                  <a:lnTo>
                    <a:pt x="11301" y="1390"/>
                  </a:lnTo>
                  <a:lnTo>
                    <a:pt x="11380" y="1388"/>
                  </a:lnTo>
                  <a:lnTo>
                    <a:pt x="11459" y="1391"/>
                  </a:lnTo>
                  <a:lnTo>
                    <a:pt x="11538" y="1397"/>
                  </a:lnTo>
                  <a:lnTo>
                    <a:pt x="11616" y="1407"/>
                  </a:lnTo>
                  <a:lnTo>
                    <a:pt x="11694" y="1422"/>
                  </a:lnTo>
                  <a:lnTo>
                    <a:pt x="11770" y="1440"/>
                  </a:lnTo>
                  <a:lnTo>
                    <a:pt x="11845" y="1463"/>
                  </a:lnTo>
                  <a:lnTo>
                    <a:pt x="11920" y="1489"/>
                  </a:lnTo>
                  <a:lnTo>
                    <a:pt x="11993" y="1519"/>
                  </a:lnTo>
                  <a:lnTo>
                    <a:pt x="12064" y="1553"/>
                  </a:lnTo>
                  <a:lnTo>
                    <a:pt x="12134" y="1590"/>
                  </a:lnTo>
                  <a:lnTo>
                    <a:pt x="12201" y="1632"/>
                  </a:lnTo>
                  <a:lnTo>
                    <a:pt x="12267" y="1677"/>
                  </a:lnTo>
                  <a:lnTo>
                    <a:pt x="12331" y="1725"/>
                  </a:lnTo>
                  <a:lnTo>
                    <a:pt x="12392" y="1778"/>
                  </a:lnTo>
                  <a:lnTo>
                    <a:pt x="12426" y="1809"/>
                  </a:lnTo>
                  <a:lnTo>
                    <a:pt x="12426" y="164"/>
                  </a:lnTo>
                  <a:close/>
                </a:path>
              </a:pathLst>
            </a:custGeom>
            <a:solidFill>
              <a:srgbClr val="337B8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>
                <a:pattFill prst="pct5">
                  <a:fgClr>
                    <a:schemeClr val="tx1"/>
                  </a:fgClr>
                  <a:bgClr>
                    <a:schemeClr val="bg1"/>
                  </a:bgClr>
                </a:pattFill>
              </a:endParaRPr>
            </a:p>
          </p:txBody>
        </p:sp>
        <p:sp>
          <p:nvSpPr>
            <p:cNvPr id="52" name="AutoShape 79">
              <a:extLst>
                <a:ext uri="{FF2B5EF4-FFF2-40B4-BE49-F238E27FC236}">
                  <a16:creationId xmlns:a16="http://schemas.microsoft.com/office/drawing/2014/main" id="{921BF639-5A57-2825-6CB9-EF59C727EE0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62" y="22671"/>
              <a:ext cx="7393" cy="8788"/>
            </a:xfrm>
            <a:custGeom>
              <a:avLst/>
              <a:gdLst>
                <a:gd name="T0" fmla="+- 0 9144 6063"/>
                <a:gd name="T1" fmla="*/ T0 w 7393"/>
                <a:gd name="T2" fmla="+- 0 30580 22672"/>
                <a:gd name="T3" fmla="*/ 30580 h 8788"/>
                <a:gd name="T4" fmla="+- 0 8816 6063"/>
                <a:gd name="T5" fmla="*/ T4 w 7393"/>
                <a:gd name="T6" fmla="+- 0 30580 22672"/>
                <a:gd name="T7" fmla="*/ 30580 h 8788"/>
                <a:gd name="T8" fmla="+- 0 8510 6063"/>
                <a:gd name="T9" fmla="*/ T8 w 7393"/>
                <a:gd name="T10" fmla="+- 0 30468 22672"/>
                <a:gd name="T11" fmla="*/ 30468 h 8788"/>
                <a:gd name="T12" fmla="+- 0 7759 6063"/>
                <a:gd name="T13" fmla="*/ T12 w 7393"/>
                <a:gd name="T14" fmla="+- 0 29763 22672"/>
                <a:gd name="T15" fmla="*/ 29763 h 8788"/>
                <a:gd name="T16" fmla="+- 0 7053 6063"/>
                <a:gd name="T17" fmla="*/ T16 w 7393"/>
                <a:gd name="T18" fmla="+- 0 29011 22672"/>
                <a:gd name="T19" fmla="*/ 29011 h 8788"/>
                <a:gd name="T20" fmla="+- 0 6079 6063"/>
                <a:gd name="T21" fmla="*/ T20 w 7393"/>
                <a:gd name="T22" fmla="+- 0 29021 22672"/>
                <a:gd name="T23" fmla="*/ 29021 h 8788"/>
                <a:gd name="T24" fmla="+- 0 6202 6063"/>
                <a:gd name="T25" fmla="*/ T24 w 7393"/>
                <a:gd name="T26" fmla="+- 0 29234 22672"/>
                <a:gd name="T27" fmla="*/ 29234 h 8788"/>
                <a:gd name="T28" fmla="+- 0 8387 6063"/>
                <a:gd name="T29" fmla="*/ T28 w 7393"/>
                <a:gd name="T30" fmla="+- 0 31396 22672"/>
                <a:gd name="T31" fmla="*/ 31396 h 8788"/>
                <a:gd name="T32" fmla="+- 0 8623 6063"/>
                <a:gd name="T33" fmla="*/ T32 w 7393"/>
                <a:gd name="T34" fmla="+- 0 31459 22672"/>
                <a:gd name="T35" fmla="*/ 31459 h 8788"/>
                <a:gd name="T36" fmla="+- 0 12695 6063"/>
                <a:gd name="T37" fmla="*/ T36 w 7393"/>
                <a:gd name="T38" fmla="+- 0 27248 22672"/>
                <a:gd name="T39" fmla="*/ 27248 h 8788"/>
                <a:gd name="T40" fmla="+- 0 12572 6063"/>
                <a:gd name="T41" fmla="*/ T40 w 7393"/>
                <a:gd name="T42" fmla="+- 0 27036 22672"/>
                <a:gd name="T43" fmla="*/ 27036 h 8788"/>
                <a:gd name="T44" fmla="+- 0 10744 6063"/>
                <a:gd name="T45" fmla="*/ T44 w 7393"/>
                <a:gd name="T46" fmla="+- 0 24560 22672"/>
                <a:gd name="T47" fmla="*/ 24560 h 8788"/>
                <a:gd name="T48" fmla="+- 0 10908 6063"/>
                <a:gd name="T49" fmla="*/ T48 w 7393"/>
                <a:gd name="T50" fmla="+- 0 24276 22672"/>
                <a:gd name="T51" fmla="*/ 24276 h 8788"/>
                <a:gd name="T52" fmla="+- 0 11157 6063"/>
                <a:gd name="T53" fmla="*/ T52 w 7393"/>
                <a:gd name="T54" fmla="+- 0 24067 22672"/>
                <a:gd name="T55" fmla="*/ 24067 h 8788"/>
                <a:gd name="T56" fmla="+- 0 11986 6063"/>
                <a:gd name="T57" fmla="*/ T56 w 7393"/>
                <a:gd name="T58" fmla="+- 0 23811 22672"/>
                <a:gd name="T59" fmla="*/ 23811 h 8788"/>
                <a:gd name="T60" fmla="+- 0 10416 6063"/>
                <a:gd name="T61" fmla="*/ T60 w 7393"/>
                <a:gd name="T62" fmla="+- 0 23496 22672"/>
                <a:gd name="T63" fmla="*/ 23496 h 8788"/>
                <a:gd name="T64" fmla="+- 0 10243 6063"/>
                <a:gd name="T65" fmla="*/ T64 w 7393"/>
                <a:gd name="T66" fmla="+- 0 23668 22672"/>
                <a:gd name="T67" fmla="*/ 23668 h 8788"/>
                <a:gd name="T68" fmla="+- 0 9907 6063"/>
                <a:gd name="T69" fmla="*/ T68 w 7393"/>
                <a:gd name="T70" fmla="+- 0 24859 22672"/>
                <a:gd name="T71" fmla="*/ 24859 h 8788"/>
                <a:gd name="T72" fmla="+- 0 7119 6063"/>
                <a:gd name="T73" fmla="*/ T72 w 7393"/>
                <a:gd name="T74" fmla="+- 0 25611 22672"/>
                <a:gd name="T75" fmla="*/ 25611 h 8788"/>
                <a:gd name="T76" fmla="+- 0 6925 6063"/>
                <a:gd name="T77" fmla="*/ T76 w 7393"/>
                <a:gd name="T78" fmla="+- 0 25759 22672"/>
                <a:gd name="T79" fmla="*/ 25759 h 8788"/>
                <a:gd name="T80" fmla="+- 0 6612 6063"/>
                <a:gd name="T81" fmla="*/ T80 w 7393"/>
                <a:gd name="T82" fmla="+- 0 26788 22672"/>
                <a:gd name="T83" fmla="*/ 26788 h 8788"/>
                <a:gd name="T84" fmla="+- 0 6067 6063"/>
                <a:gd name="T85" fmla="*/ T84 w 7393"/>
                <a:gd name="T86" fmla="+- 0 28961 22672"/>
                <a:gd name="T87" fmla="*/ 28961 h 8788"/>
                <a:gd name="T88" fmla="+- 0 6932 6063"/>
                <a:gd name="T89" fmla="*/ T88 w 7393"/>
                <a:gd name="T90" fmla="+- 0 28624 22672"/>
                <a:gd name="T91" fmla="*/ 28624 h 8788"/>
                <a:gd name="T92" fmla="+- 0 6960 6063"/>
                <a:gd name="T93" fmla="*/ T92 w 7393"/>
                <a:gd name="T94" fmla="+- 0 28296 22672"/>
                <a:gd name="T95" fmla="*/ 28296 h 8788"/>
                <a:gd name="T96" fmla="+- 0 7423 6063"/>
                <a:gd name="T97" fmla="*/ T96 w 7393"/>
                <a:gd name="T98" fmla="+- 0 26625 22672"/>
                <a:gd name="T99" fmla="*/ 26625 h 8788"/>
                <a:gd name="T100" fmla="+- 0 7610 6063"/>
                <a:gd name="T101" fmla="*/ T100 w 7393"/>
                <a:gd name="T102" fmla="+- 0 26358 22672"/>
                <a:gd name="T103" fmla="*/ 26358 h 8788"/>
                <a:gd name="T104" fmla="+- 0 7877 6063"/>
                <a:gd name="T105" fmla="*/ T104 w 7393"/>
                <a:gd name="T106" fmla="+- 0 26171 22672"/>
                <a:gd name="T107" fmla="*/ 26171 h 8788"/>
                <a:gd name="T108" fmla="+- 0 8633 6063"/>
                <a:gd name="T109" fmla="*/ T108 w 7393"/>
                <a:gd name="T110" fmla="+- 0 25953 22672"/>
                <a:gd name="T111" fmla="*/ 25953 h 8788"/>
                <a:gd name="T112" fmla="+- 0 9432 6063"/>
                <a:gd name="T113" fmla="*/ T112 w 7393"/>
                <a:gd name="T114" fmla="+- 0 26633 22672"/>
                <a:gd name="T115" fmla="*/ 26633 h 8788"/>
                <a:gd name="T116" fmla="+- 0 9432 6063"/>
                <a:gd name="T117" fmla="*/ T116 w 7393"/>
                <a:gd name="T118" fmla="+- 0 26879 22672"/>
                <a:gd name="T119" fmla="*/ 26879 h 8788"/>
                <a:gd name="T120" fmla="+- 0 10281 6063"/>
                <a:gd name="T121" fmla="*/ T120 w 7393"/>
                <a:gd name="T122" fmla="+- 0 26400 22672"/>
                <a:gd name="T123" fmla="*/ 26400 h 8788"/>
                <a:gd name="T124" fmla="+- 0 10385 6063"/>
                <a:gd name="T125" fmla="*/ T124 w 7393"/>
                <a:gd name="T126" fmla="+- 0 25885 22672"/>
                <a:gd name="T127" fmla="*/ 25885 h 8788"/>
                <a:gd name="T128" fmla="+- 0 11569 6063"/>
                <a:gd name="T129" fmla="*/ T128 w 7393"/>
                <a:gd name="T130" fmla="+- 0 27061 22672"/>
                <a:gd name="T131" fmla="*/ 27061 h 8788"/>
                <a:gd name="T132" fmla="+- 0 11758 6063"/>
                <a:gd name="T133" fmla="*/ T132 w 7393"/>
                <a:gd name="T134" fmla="+- 0 27331 22672"/>
                <a:gd name="T135" fmla="*/ 27331 h 8788"/>
                <a:gd name="T136" fmla="+- 0 13456 6063"/>
                <a:gd name="T137" fmla="*/ T136 w 7393"/>
                <a:gd name="T138" fmla="+- 0 28185 22672"/>
                <a:gd name="T139" fmla="*/ 28185 h 8788"/>
                <a:gd name="T140" fmla="+- 0 12695 6063"/>
                <a:gd name="T141" fmla="*/ T140 w 7393"/>
                <a:gd name="T142" fmla="+- 0 27494 22672"/>
                <a:gd name="T143" fmla="*/ 27494 h 8788"/>
                <a:gd name="T144" fmla="+- 0 12695 6063"/>
                <a:gd name="T145" fmla="*/ T144 w 7393"/>
                <a:gd name="T146" fmla="+- 0 27248 22672"/>
                <a:gd name="T147" fmla="*/ 27248 h 8788"/>
                <a:gd name="T148" fmla="+- 0 11846 6063"/>
                <a:gd name="T149" fmla="*/ T148 w 7393"/>
                <a:gd name="T150" fmla="+- 0 27727 22672"/>
                <a:gd name="T151" fmla="*/ 27727 h 8788"/>
                <a:gd name="T152" fmla="+- 0 11742 6063"/>
                <a:gd name="T153" fmla="*/ T152 w 7393"/>
                <a:gd name="T154" fmla="+- 0 28243 22672"/>
                <a:gd name="T155" fmla="*/ 28243 h 8788"/>
                <a:gd name="T156" fmla="+- 0 10558 6063"/>
                <a:gd name="T157" fmla="*/ T156 w 7393"/>
                <a:gd name="T158" fmla="+- 0 27067 22672"/>
                <a:gd name="T159" fmla="*/ 27067 h 8788"/>
                <a:gd name="T160" fmla="+- 0 10369 6063"/>
                <a:gd name="T161" fmla="*/ T160 w 7393"/>
                <a:gd name="T162" fmla="+- 0 26796 22672"/>
                <a:gd name="T163" fmla="*/ 26796 h 8788"/>
                <a:gd name="T164" fmla="+- 0 9452 6063"/>
                <a:gd name="T165" fmla="*/ T164 w 7393"/>
                <a:gd name="T166" fmla="+- 0 26937 22672"/>
                <a:gd name="T167" fmla="*/ 26937 h 8788"/>
                <a:gd name="T168" fmla="+- 0 10598 6063"/>
                <a:gd name="T169" fmla="*/ T168 w 7393"/>
                <a:gd name="T170" fmla="+- 0 28135 22672"/>
                <a:gd name="T171" fmla="*/ 28135 h 8788"/>
                <a:gd name="T172" fmla="+- 0 11351 6063"/>
                <a:gd name="T173" fmla="*/ T172 w 7393"/>
                <a:gd name="T174" fmla="+- 0 29644 22672"/>
                <a:gd name="T175" fmla="*/ 29644 h 8788"/>
                <a:gd name="T176" fmla="+- 0 11164 6063"/>
                <a:gd name="T177" fmla="*/ T176 w 7393"/>
                <a:gd name="T178" fmla="+- 0 29912 22672"/>
                <a:gd name="T179" fmla="*/ 29912 h 8788"/>
                <a:gd name="T180" fmla="+- 0 10897 6063"/>
                <a:gd name="T181" fmla="*/ T180 w 7393"/>
                <a:gd name="T182" fmla="+- 0 30099 22672"/>
                <a:gd name="T183" fmla="*/ 30099 h 8788"/>
                <a:gd name="T184" fmla="+- 0 10734 6063"/>
                <a:gd name="T185" fmla="*/ T184 w 7393"/>
                <a:gd name="T186" fmla="+- 0 30910 22672"/>
                <a:gd name="T187" fmla="*/ 30910 h 8788"/>
                <a:gd name="T188" fmla="+- 0 11763 6063"/>
                <a:gd name="T189" fmla="*/ T188 w 7393"/>
                <a:gd name="T190" fmla="+- 0 30597 22672"/>
                <a:gd name="T191" fmla="*/ 30597 h 8788"/>
                <a:gd name="T192" fmla="+- 0 11911 6063"/>
                <a:gd name="T193" fmla="*/ T192 w 7393"/>
                <a:gd name="T194" fmla="+- 0 30403 22672"/>
                <a:gd name="T195" fmla="*/ 30403 h 8788"/>
                <a:gd name="T196" fmla="+- 0 13456 6063"/>
                <a:gd name="T197" fmla="*/ T196 w 7393"/>
                <a:gd name="T198" fmla="+- 0 28937 22672"/>
                <a:gd name="T199" fmla="*/ 28937 h 8788"/>
                <a:gd name="T200" fmla="+- 0 13442 6063"/>
                <a:gd name="T201" fmla="*/ T200 w 7393"/>
                <a:gd name="T202" fmla="+- 0 22672 22672"/>
                <a:gd name="T203" fmla="*/ 22672 h 8788"/>
                <a:gd name="T204" fmla="+- 0 12901 6063"/>
                <a:gd name="T205" fmla="*/ T204 w 7393"/>
                <a:gd name="T206" fmla="+- 0 23565 22672"/>
                <a:gd name="T207" fmla="*/ 23565 h 8788"/>
                <a:gd name="T208" fmla="+- 0 13230 6063"/>
                <a:gd name="T209" fmla="*/ T208 w 7393"/>
                <a:gd name="T210" fmla="+- 0 23537 22672"/>
                <a:gd name="T211" fmla="*/ 23537 h 8788"/>
                <a:gd name="T212" fmla="+- 0 13456 6063"/>
                <a:gd name="T213" fmla="*/ T212 w 7393"/>
                <a:gd name="T214" fmla="+- 0 23586 22672"/>
                <a:gd name="T215" fmla="*/ 23586 h 878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</a:cxnLst>
              <a:rect l="0" t="0" r="r" b="b"/>
              <a:pathLst>
                <a:path w="7393" h="8788">
                  <a:moveTo>
                    <a:pt x="4671" y="8238"/>
                  </a:moveTo>
                  <a:lnTo>
                    <a:pt x="4078" y="7645"/>
                  </a:lnTo>
                  <a:lnTo>
                    <a:pt x="3163" y="7890"/>
                  </a:lnTo>
                  <a:lnTo>
                    <a:pt x="3081" y="7908"/>
                  </a:lnTo>
                  <a:lnTo>
                    <a:pt x="2999" y="7919"/>
                  </a:lnTo>
                  <a:lnTo>
                    <a:pt x="2916" y="7922"/>
                  </a:lnTo>
                  <a:lnTo>
                    <a:pt x="2834" y="7918"/>
                  </a:lnTo>
                  <a:lnTo>
                    <a:pt x="2753" y="7908"/>
                  </a:lnTo>
                  <a:lnTo>
                    <a:pt x="2674" y="7890"/>
                  </a:lnTo>
                  <a:lnTo>
                    <a:pt x="2596" y="7865"/>
                  </a:lnTo>
                  <a:lnTo>
                    <a:pt x="2520" y="7834"/>
                  </a:lnTo>
                  <a:lnTo>
                    <a:pt x="2447" y="7796"/>
                  </a:lnTo>
                  <a:lnTo>
                    <a:pt x="2378" y="7752"/>
                  </a:lnTo>
                  <a:lnTo>
                    <a:pt x="2312" y="7702"/>
                  </a:lnTo>
                  <a:lnTo>
                    <a:pt x="2250" y="7645"/>
                  </a:lnTo>
                  <a:lnTo>
                    <a:pt x="1696" y="7091"/>
                  </a:lnTo>
                  <a:lnTo>
                    <a:pt x="1142" y="6537"/>
                  </a:lnTo>
                  <a:lnTo>
                    <a:pt x="1085" y="6475"/>
                  </a:lnTo>
                  <a:lnTo>
                    <a:pt x="1035" y="6409"/>
                  </a:lnTo>
                  <a:lnTo>
                    <a:pt x="990" y="6339"/>
                  </a:lnTo>
                  <a:lnTo>
                    <a:pt x="953" y="6267"/>
                  </a:lnTo>
                  <a:lnTo>
                    <a:pt x="922" y="6191"/>
                  </a:lnTo>
                  <a:lnTo>
                    <a:pt x="897" y="6113"/>
                  </a:lnTo>
                  <a:lnTo>
                    <a:pt x="16" y="6349"/>
                  </a:lnTo>
                  <a:lnTo>
                    <a:pt x="36" y="6407"/>
                  </a:lnTo>
                  <a:lnTo>
                    <a:pt x="63" y="6463"/>
                  </a:lnTo>
                  <a:lnTo>
                    <a:pt x="97" y="6515"/>
                  </a:lnTo>
                  <a:lnTo>
                    <a:pt x="139" y="6562"/>
                  </a:lnTo>
                  <a:lnTo>
                    <a:pt x="1182" y="7605"/>
                  </a:lnTo>
                  <a:lnTo>
                    <a:pt x="2225" y="8648"/>
                  </a:lnTo>
                  <a:lnTo>
                    <a:pt x="2272" y="8689"/>
                  </a:lnTo>
                  <a:lnTo>
                    <a:pt x="2324" y="8724"/>
                  </a:lnTo>
                  <a:lnTo>
                    <a:pt x="2379" y="8751"/>
                  </a:lnTo>
                  <a:lnTo>
                    <a:pt x="2438" y="8771"/>
                  </a:lnTo>
                  <a:lnTo>
                    <a:pt x="2498" y="8783"/>
                  </a:lnTo>
                  <a:lnTo>
                    <a:pt x="2560" y="8787"/>
                  </a:lnTo>
                  <a:lnTo>
                    <a:pt x="2622" y="8783"/>
                  </a:lnTo>
                  <a:lnTo>
                    <a:pt x="2683" y="8771"/>
                  </a:lnTo>
                  <a:lnTo>
                    <a:pt x="4671" y="8238"/>
                  </a:lnTo>
                  <a:close/>
                  <a:moveTo>
                    <a:pt x="6632" y="4576"/>
                  </a:moveTo>
                  <a:lnTo>
                    <a:pt x="6612" y="4518"/>
                  </a:lnTo>
                  <a:lnTo>
                    <a:pt x="6585" y="4463"/>
                  </a:lnTo>
                  <a:lnTo>
                    <a:pt x="6551" y="4411"/>
                  </a:lnTo>
                  <a:lnTo>
                    <a:pt x="6509" y="4364"/>
                  </a:lnTo>
                  <a:lnTo>
                    <a:pt x="5466" y="3321"/>
                  </a:lnTo>
                  <a:lnTo>
                    <a:pt x="4541" y="2395"/>
                  </a:lnTo>
                  <a:lnTo>
                    <a:pt x="4656" y="1968"/>
                  </a:lnTo>
                  <a:lnTo>
                    <a:pt x="4681" y="1888"/>
                  </a:lnTo>
                  <a:lnTo>
                    <a:pt x="4713" y="1811"/>
                  </a:lnTo>
                  <a:lnTo>
                    <a:pt x="4751" y="1738"/>
                  </a:lnTo>
                  <a:lnTo>
                    <a:pt x="4795" y="1669"/>
                  </a:lnTo>
                  <a:lnTo>
                    <a:pt x="4845" y="1604"/>
                  </a:lnTo>
                  <a:lnTo>
                    <a:pt x="4900" y="1544"/>
                  </a:lnTo>
                  <a:lnTo>
                    <a:pt x="4960" y="1489"/>
                  </a:lnTo>
                  <a:lnTo>
                    <a:pt x="5025" y="1439"/>
                  </a:lnTo>
                  <a:lnTo>
                    <a:pt x="5094" y="1395"/>
                  </a:lnTo>
                  <a:lnTo>
                    <a:pt x="5167" y="1356"/>
                  </a:lnTo>
                  <a:lnTo>
                    <a:pt x="5244" y="1324"/>
                  </a:lnTo>
                  <a:lnTo>
                    <a:pt x="5324" y="1299"/>
                  </a:lnTo>
                  <a:lnTo>
                    <a:pt x="5923" y="1139"/>
                  </a:lnTo>
                  <a:lnTo>
                    <a:pt x="5330" y="545"/>
                  </a:lnTo>
                  <a:lnTo>
                    <a:pt x="4468" y="776"/>
                  </a:lnTo>
                  <a:lnTo>
                    <a:pt x="4409" y="796"/>
                  </a:lnTo>
                  <a:lnTo>
                    <a:pt x="4353" y="824"/>
                  </a:lnTo>
                  <a:lnTo>
                    <a:pt x="4302" y="858"/>
                  </a:lnTo>
                  <a:lnTo>
                    <a:pt x="4255" y="899"/>
                  </a:lnTo>
                  <a:lnTo>
                    <a:pt x="4215" y="945"/>
                  </a:lnTo>
                  <a:lnTo>
                    <a:pt x="4180" y="996"/>
                  </a:lnTo>
                  <a:lnTo>
                    <a:pt x="4153" y="1052"/>
                  </a:lnTo>
                  <a:lnTo>
                    <a:pt x="4133" y="1112"/>
                  </a:lnTo>
                  <a:lnTo>
                    <a:pt x="3902" y="1973"/>
                  </a:lnTo>
                  <a:lnTo>
                    <a:pt x="3844" y="2187"/>
                  </a:lnTo>
                  <a:lnTo>
                    <a:pt x="1977" y="2687"/>
                  </a:lnTo>
                  <a:lnTo>
                    <a:pt x="1115" y="2918"/>
                  </a:lnTo>
                  <a:lnTo>
                    <a:pt x="1056" y="2939"/>
                  </a:lnTo>
                  <a:lnTo>
                    <a:pt x="1000" y="2966"/>
                  </a:lnTo>
                  <a:lnTo>
                    <a:pt x="949" y="3001"/>
                  </a:lnTo>
                  <a:lnTo>
                    <a:pt x="902" y="3041"/>
                  </a:lnTo>
                  <a:lnTo>
                    <a:pt x="862" y="3087"/>
                  </a:lnTo>
                  <a:lnTo>
                    <a:pt x="827" y="3139"/>
                  </a:lnTo>
                  <a:lnTo>
                    <a:pt x="800" y="3194"/>
                  </a:lnTo>
                  <a:lnTo>
                    <a:pt x="780" y="3254"/>
                  </a:lnTo>
                  <a:lnTo>
                    <a:pt x="549" y="4116"/>
                  </a:lnTo>
                  <a:lnTo>
                    <a:pt x="16" y="6103"/>
                  </a:lnTo>
                  <a:lnTo>
                    <a:pt x="4" y="6165"/>
                  </a:lnTo>
                  <a:lnTo>
                    <a:pt x="0" y="6227"/>
                  </a:lnTo>
                  <a:lnTo>
                    <a:pt x="4" y="6289"/>
                  </a:lnTo>
                  <a:lnTo>
                    <a:pt x="16" y="6349"/>
                  </a:lnTo>
                  <a:lnTo>
                    <a:pt x="897" y="6113"/>
                  </a:lnTo>
                  <a:lnTo>
                    <a:pt x="879" y="6033"/>
                  </a:lnTo>
                  <a:lnTo>
                    <a:pt x="869" y="5952"/>
                  </a:lnTo>
                  <a:lnTo>
                    <a:pt x="865" y="5870"/>
                  </a:lnTo>
                  <a:lnTo>
                    <a:pt x="868" y="5788"/>
                  </a:lnTo>
                  <a:lnTo>
                    <a:pt x="879" y="5706"/>
                  </a:lnTo>
                  <a:lnTo>
                    <a:pt x="897" y="5624"/>
                  </a:lnTo>
                  <a:lnTo>
                    <a:pt x="1142" y="4709"/>
                  </a:lnTo>
                  <a:lnTo>
                    <a:pt x="1303" y="4110"/>
                  </a:lnTo>
                  <a:lnTo>
                    <a:pt x="1328" y="4030"/>
                  </a:lnTo>
                  <a:lnTo>
                    <a:pt x="1360" y="3953"/>
                  </a:lnTo>
                  <a:lnTo>
                    <a:pt x="1398" y="3880"/>
                  </a:lnTo>
                  <a:lnTo>
                    <a:pt x="1442" y="3811"/>
                  </a:lnTo>
                  <a:lnTo>
                    <a:pt x="1492" y="3746"/>
                  </a:lnTo>
                  <a:lnTo>
                    <a:pt x="1547" y="3686"/>
                  </a:lnTo>
                  <a:lnTo>
                    <a:pt x="1607" y="3631"/>
                  </a:lnTo>
                  <a:lnTo>
                    <a:pt x="1672" y="3581"/>
                  </a:lnTo>
                  <a:lnTo>
                    <a:pt x="1741" y="3537"/>
                  </a:lnTo>
                  <a:lnTo>
                    <a:pt x="1814" y="3499"/>
                  </a:lnTo>
                  <a:lnTo>
                    <a:pt x="1891" y="3467"/>
                  </a:lnTo>
                  <a:lnTo>
                    <a:pt x="1971" y="3441"/>
                  </a:lnTo>
                  <a:lnTo>
                    <a:pt x="2570" y="3281"/>
                  </a:lnTo>
                  <a:lnTo>
                    <a:pt x="3485" y="3036"/>
                  </a:lnTo>
                  <a:lnTo>
                    <a:pt x="3567" y="3018"/>
                  </a:lnTo>
                  <a:lnTo>
                    <a:pt x="3624" y="3010"/>
                  </a:lnTo>
                  <a:lnTo>
                    <a:pt x="3369" y="3961"/>
                  </a:lnTo>
                  <a:lnTo>
                    <a:pt x="3357" y="4023"/>
                  </a:lnTo>
                  <a:lnTo>
                    <a:pt x="3353" y="4085"/>
                  </a:lnTo>
                  <a:lnTo>
                    <a:pt x="3357" y="4147"/>
                  </a:lnTo>
                  <a:lnTo>
                    <a:pt x="3369" y="4207"/>
                  </a:lnTo>
                  <a:lnTo>
                    <a:pt x="4250" y="3971"/>
                  </a:lnTo>
                  <a:lnTo>
                    <a:pt x="4232" y="3891"/>
                  </a:lnTo>
                  <a:lnTo>
                    <a:pt x="4221" y="3810"/>
                  </a:lnTo>
                  <a:lnTo>
                    <a:pt x="4218" y="3728"/>
                  </a:lnTo>
                  <a:lnTo>
                    <a:pt x="4221" y="3646"/>
                  </a:lnTo>
                  <a:lnTo>
                    <a:pt x="4232" y="3563"/>
                  </a:lnTo>
                  <a:lnTo>
                    <a:pt x="4250" y="3481"/>
                  </a:lnTo>
                  <a:lnTo>
                    <a:pt x="4322" y="3213"/>
                  </a:lnTo>
                  <a:lnTo>
                    <a:pt x="4336" y="3224"/>
                  </a:lnTo>
                  <a:lnTo>
                    <a:pt x="4398" y="3280"/>
                  </a:lnTo>
                  <a:lnTo>
                    <a:pt x="4952" y="3835"/>
                  </a:lnTo>
                  <a:lnTo>
                    <a:pt x="5506" y="4389"/>
                  </a:lnTo>
                  <a:lnTo>
                    <a:pt x="5563" y="4451"/>
                  </a:lnTo>
                  <a:lnTo>
                    <a:pt x="5614" y="4517"/>
                  </a:lnTo>
                  <a:lnTo>
                    <a:pt x="5658" y="4586"/>
                  </a:lnTo>
                  <a:lnTo>
                    <a:pt x="5695" y="4659"/>
                  </a:lnTo>
                  <a:lnTo>
                    <a:pt x="5727" y="4735"/>
                  </a:lnTo>
                  <a:lnTo>
                    <a:pt x="5751" y="4812"/>
                  </a:lnTo>
                  <a:lnTo>
                    <a:pt x="6632" y="4576"/>
                  </a:lnTo>
                  <a:close/>
                  <a:moveTo>
                    <a:pt x="7393" y="5513"/>
                  </a:moveTo>
                  <a:lnTo>
                    <a:pt x="6516" y="5748"/>
                  </a:lnTo>
                  <a:lnTo>
                    <a:pt x="6434" y="5766"/>
                  </a:lnTo>
                  <a:lnTo>
                    <a:pt x="6377" y="5773"/>
                  </a:lnTo>
                  <a:lnTo>
                    <a:pt x="6632" y="4822"/>
                  </a:lnTo>
                  <a:lnTo>
                    <a:pt x="6644" y="4760"/>
                  </a:lnTo>
                  <a:lnTo>
                    <a:pt x="6648" y="4698"/>
                  </a:lnTo>
                  <a:lnTo>
                    <a:pt x="6644" y="4637"/>
                  </a:lnTo>
                  <a:lnTo>
                    <a:pt x="6632" y="4576"/>
                  </a:lnTo>
                  <a:lnTo>
                    <a:pt x="5751" y="4812"/>
                  </a:lnTo>
                  <a:lnTo>
                    <a:pt x="5769" y="4892"/>
                  </a:lnTo>
                  <a:lnTo>
                    <a:pt x="5780" y="4973"/>
                  </a:lnTo>
                  <a:lnTo>
                    <a:pt x="5783" y="5055"/>
                  </a:lnTo>
                  <a:lnTo>
                    <a:pt x="5780" y="5138"/>
                  </a:lnTo>
                  <a:lnTo>
                    <a:pt x="5769" y="5220"/>
                  </a:lnTo>
                  <a:lnTo>
                    <a:pt x="5751" y="5302"/>
                  </a:lnTo>
                  <a:lnTo>
                    <a:pt x="5679" y="5571"/>
                  </a:lnTo>
                  <a:lnTo>
                    <a:pt x="5665" y="5560"/>
                  </a:lnTo>
                  <a:lnTo>
                    <a:pt x="5603" y="5503"/>
                  </a:lnTo>
                  <a:lnTo>
                    <a:pt x="5049" y="4949"/>
                  </a:lnTo>
                  <a:lnTo>
                    <a:pt x="4495" y="4395"/>
                  </a:lnTo>
                  <a:lnTo>
                    <a:pt x="4438" y="4333"/>
                  </a:lnTo>
                  <a:lnTo>
                    <a:pt x="4388" y="4267"/>
                  </a:lnTo>
                  <a:lnTo>
                    <a:pt x="4343" y="4197"/>
                  </a:lnTo>
                  <a:lnTo>
                    <a:pt x="4306" y="4124"/>
                  </a:lnTo>
                  <a:lnTo>
                    <a:pt x="4275" y="4049"/>
                  </a:lnTo>
                  <a:lnTo>
                    <a:pt x="4250" y="3971"/>
                  </a:lnTo>
                  <a:lnTo>
                    <a:pt x="3369" y="4207"/>
                  </a:lnTo>
                  <a:lnTo>
                    <a:pt x="3389" y="4265"/>
                  </a:lnTo>
                  <a:lnTo>
                    <a:pt x="3416" y="4321"/>
                  </a:lnTo>
                  <a:lnTo>
                    <a:pt x="3450" y="4372"/>
                  </a:lnTo>
                  <a:lnTo>
                    <a:pt x="3492" y="4420"/>
                  </a:lnTo>
                  <a:lnTo>
                    <a:pt x="4535" y="5463"/>
                  </a:lnTo>
                  <a:lnTo>
                    <a:pt x="5460" y="6388"/>
                  </a:lnTo>
                  <a:lnTo>
                    <a:pt x="5346" y="6816"/>
                  </a:lnTo>
                  <a:lnTo>
                    <a:pt x="5320" y="6896"/>
                  </a:lnTo>
                  <a:lnTo>
                    <a:pt x="5288" y="6972"/>
                  </a:lnTo>
                  <a:lnTo>
                    <a:pt x="5250" y="7046"/>
                  </a:lnTo>
                  <a:lnTo>
                    <a:pt x="5206" y="7115"/>
                  </a:lnTo>
                  <a:lnTo>
                    <a:pt x="5156" y="7179"/>
                  </a:lnTo>
                  <a:lnTo>
                    <a:pt x="5101" y="7240"/>
                  </a:lnTo>
                  <a:lnTo>
                    <a:pt x="5041" y="7295"/>
                  </a:lnTo>
                  <a:lnTo>
                    <a:pt x="4976" y="7345"/>
                  </a:lnTo>
                  <a:lnTo>
                    <a:pt x="4907" y="7389"/>
                  </a:lnTo>
                  <a:lnTo>
                    <a:pt x="4834" y="7427"/>
                  </a:lnTo>
                  <a:lnTo>
                    <a:pt x="4757" y="7459"/>
                  </a:lnTo>
                  <a:lnTo>
                    <a:pt x="4677" y="7484"/>
                  </a:lnTo>
                  <a:lnTo>
                    <a:pt x="4078" y="7645"/>
                  </a:lnTo>
                  <a:lnTo>
                    <a:pt x="4671" y="8238"/>
                  </a:lnTo>
                  <a:lnTo>
                    <a:pt x="5533" y="8007"/>
                  </a:lnTo>
                  <a:lnTo>
                    <a:pt x="5593" y="7987"/>
                  </a:lnTo>
                  <a:lnTo>
                    <a:pt x="5648" y="7959"/>
                  </a:lnTo>
                  <a:lnTo>
                    <a:pt x="5700" y="7925"/>
                  </a:lnTo>
                  <a:lnTo>
                    <a:pt x="5746" y="7884"/>
                  </a:lnTo>
                  <a:lnTo>
                    <a:pt x="5786" y="7838"/>
                  </a:lnTo>
                  <a:lnTo>
                    <a:pt x="5821" y="7787"/>
                  </a:lnTo>
                  <a:lnTo>
                    <a:pt x="5848" y="7731"/>
                  </a:lnTo>
                  <a:lnTo>
                    <a:pt x="5869" y="7672"/>
                  </a:lnTo>
                  <a:lnTo>
                    <a:pt x="6099" y="6810"/>
                  </a:lnTo>
                  <a:lnTo>
                    <a:pt x="6157" y="6596"/>
                  </a:lnTo>
                  <a:lnTo>
                    <a:pt x="7393" y="6265"/>
                  </a:lnTo>
                  <a:lnTo>
                    <a:pt x="7393" y="5780"/>
                  </a:lnTo>
                  <a:lnTo>
                    <a:pt x="7393" y="5513"/>
                  </a:lnTo>
                  <a:close/>
                  <a:moveTo>
                    <a:pt x="7393" y="0"/>
                  </a:moveTo>
                  <a:lnTo>
                    <a:pt x="7379" y="0"/>
                  </a:lnTo>
                  <a:lnTo>
                    <a:pt x="7318" y="13"/>
                  </a:lnTo>
                  <a:lnTo>
                    <a:pt x="5330" y="545"/>
                  </a:lnTo>
                  <a:lnTo>
                    <a:pt x="5923" y="1139"/>
                  </a:lnTo>
                  <a:lnTo>
                    <a:pt x="6838" y="893"/>
                  </a:lnTo>
                  <a:lnTo>
                    <a:pt x="6920" y="875"/>
                  </a:lnTo>
                  <a:lnTo>
                    <a:pt x="7002" y="865"/>
                  </a:lnTo>
                  <a:lnTo>
                    <a:pt x="7085" y="861"/>
                  </a:lnTo>
                  <a:lnTo>
                    <a:pt x="7167" y="865"/>
                  </a:lnTo>
                  <a:lnTo>
                    <a:pt x="7248" y="876"/>
                  </a:lnTo>
                  <a:lnTo>
                    <a:pt x="7327" y="893"/>
                  </a:lnTo>
                  <a:lnTo>
                    <a:pt x="7327" y="894"/>
                  </a:lnTo>
                  <a:lnTo>
                    <a:pt x="7393" y="914"/>
                  </a:lnTo>
                  <a:lnTo>
                    <a:pt x="7393" y="650"/>
                  </a:lnTo>
                  <a:lnTo>
                    <a:pt x="7393" y="0"/>
                  </a:lnTo>
                  <a:close/>
                </a:path>
              </a:pathLst>
            </a:custGeom>
            <a:solidFill>
              <a:srgbClr val="337B86">
                <a:alpha val="594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E5A8FA22-92AE-4221-AD7F-C3AC08B103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9880" y="972981"/>
            <a:ext cx="7327577" cy="2634635"/>
          </a:xfrm>
        </p:spPr>
        <p:txBody>
          <a:bodyPr>
            <a:noAutofit/>
          </a:bodyPr>
          <a:lstStyle/>
          <a:p>
            <a:r>
              <a:rPr lang="cs-CZ" sz="4000" b="1" dirty="0">
                <a:solidFill>
                  <a:schemeClr val="bg2"/>
                </a:solidFill>
                <a:ea typeface="+mn-ea"/>
                <a:cs typeface="+mn-cs"/>
              </a:rPr>
              <a:t>Rozpočet projektu</a:t>
            </a:r>
            <a:br>
              <a:rPr lang="cs-CZ" sz="4000" b="1" dirty="0">
                <a:solidFill>
                  <a:schemeClr val="bg2"/>
                </a:solidFill>
                <a:ea typeface="+mn-ea"/>
                <a:cs typeface="+mn-cs"/>
              </a:rPr>
            </a:br>
            <a:r>
              <a:rPr lang="cs-CZ" sz="4000" b="1" dirty="0">
                <a:solidFill>
                  <a:schemeClr val="bg2"/>
                </a:solidFill>
                <a:ea typeface="+mn-ea"/>
                <a:cs typeface="+mn-cs"/>
              </a:rPr>
              <a:t>Způsobilost výdajů</a:t>
            </a:r>
            <a:br>
              <a:rPr lang="cs-CZ" sz="4000" b="1" dirty="0">
                <a:solidFill>
                  <a:schemeClr val="bg2"/>
                </a:solidFill>
                <a:ea typeface="+mn-ea"/>
                <a:cs typeface="+mn-cs"/>
              </a:rPr>
            </a:br>
            <a:r>
              <a:rPr lang="cs-CZ" sz="4000" b="1" dirty="0">
                <a:solidFill>
                  <a:schemeClr val="bg2"/>
                </a:solidFill>
                <a:ea typeface="+mn-ea"/>
                <a:cs typeface="+mn-cs"/>
              </a:rPr>
              <a:t>Monitoring a financování projektů</a:t>
            </a:r>
            <a:endParaRPr lang="cs-CZ" sz="2000" b="1" dirty="0">
              <a:solidFill>
                <a:schemeClr val="accent1">
                  <a:lumMod val="75000"/>
                </a:schemeClr>
              </a:solidFill>
              <a:ea typeface="+mn-ea"/>
              <a:cs typeface="+mn-cs"/>
            </a:endParaRP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5589AAEA-2991-4D63-BCFA-E85EF298D4B5}"/>
              </a:ext>
            </a:extLst>
          </p:cNvPr>
          <p:cNvSpPr txBox="1"/>
          <p:nvPr/>
        </p:nvSpPr>
        <p:spPr>
          <a:xfrm>
            <a:off x="629880" y="4223375"/>
            <a:ext cx="1059744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>
                <a:solidFill>
                  <a:schemeClr val="bg2"/>
                </a:solidFill>
                <a:latin typeface="+mj-lt"/>
              </a:rPr>
              <a:t>Monika Vaněčková</a:t>
            </a:r>
          </a:p>
          <a:p>
            <a:endParaRPr lang="cs-CZ" sz="2000" b="1" dirty="0">
              <a:solidFill>
                <a:schemeClr val="bg2"/>
              </a:solidFill>
              <a:latin typeface="+mj-lt"/>
            </a:endParaRPr>
          </a:p>
          <a:p>
            <a:r>
              <a:rPr lang="cs-CZ" sz="2000" b="1" dirty="0">
                <a:solidFill>
                  <a:schemeClr val="bg2"/>
                </a:solidFill>
                <a:latin typeface="+mj-lt"/>
              </a:rPr>
              <a:t>Ministerstvo životního prostředí</a:t>
            </a:r>
          </a:p>
          <a:p>
            <a:r>
              <a:rPr lang="cs-CZ" sz="2000" b="1" dirty="0">
                <a:solidFill>
                  <a:schemeClr val="bg2"/>
                </a:solidFill>
                <a:latin typeface="+mj-lt"/>
              </a:rPr>
              <a:t>Odbor finančních a dobrovolných nástrojů</a:t>
            </a:r>
          </a:p>
          <a:p>
            <a:r>
              <a:rPr lang="cs-CZ" sz="2000" b="1" dirty="0">
                <a:solidFill>
                  <a:schemeClr val="bg2"/>
                </a:solidFill>
                <a:latin typeface="+mj-lt"/>
              </a:rPr>
              <a:t>Oddělení mezinárodních programů a projektů</a:t>
            </a:r>
          </a:p>
          <a:p>
            <a:endParaRPr lang="cs-CZ" sz="2000" b="1" dirty="0">
              <a:solidFill>
                <a:schemeClr val="bg2"/>
              </a:solidFill>
              <a:latin typeface="+mj-lt"/>
            </a:endParaRPr>
          </a:p>
          <a:p>
            <a:endParaRPr lang="cs-CZ" sz="20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cxnSp>
        <p:nvCxnSpPr>
          <p:cNvPr id="46" name="Přímá spojnice 45">
            <a:extLst>
              <a:ext uri="{FF2B5EF4-FFF2-40B4-BE49-F238E27FC236}">
                <a16:creationId xmlns:a16="http://schemas.microsoft.com/office/drawing/2014/main" id="{C7B75C9A-4D87-F926-5695-10A0E2D04AA7}"/>
              </a:ext>
            </a:extLst>
          </p:cNvPr>
          <p:cNvCxnSpPr/>
          <p:nvPr/>
        </p:nvCxnSpPr>
        <p:spPr>
          <a:xfrm>
            <a:off x="629880" y="5885018"/>
            <a:ext cx="10932240" cy="0"/>
          </a:xfrm>
          <a:prstGeom prst="line">
            <a:avLst/>
          </a:prstGeom>
          <a:ln w="19050">
            <a:solidFill>
              <a:srgbClr val="B015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ovéPole 47">
            <a:extLst>
              <a:ext uri="{FF2B5EF4-FFF2-40B4-BE49-F238E27FC236}">
                <a16:creationId xmlns:a16="http://schemas.microsoft.com/office/drawing/2014/main" id="{5E64717D-A6FB-DD87-9E93-451968F3733B}"/>
              </a:ext>
            </a:extLst>
          </p:cNvPr>
          <p:cNvSpPr txBox="1"/>
          <p:nvPr/>
        </p:nvSpPr>
        <p:spPr>
          <a:xfrm>
            <a:off x="629880" y="6162367"/>
            <a:ext cx="1036712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2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Informační seminář k výzvě k Programu udržitelný turismus a posílení biodiverzity</a:t>
            </a:r>
          </a:p>
        </p:txBody>
      </p:sp>
      <p:pic>
        <p:nvPicPr>
          <p:cNvPr id="49" name="Obrázek 48">
            <a:extLst>
              <a:ext uri="{FF2B5EF4-FFF2-40B4-BE49-F238E27FC236}">
                <a16:creationId xmlns:a16="http://schemas.microsoft.com/office/drawing/2014/main" id="{FE3AB32A-2327-1B83-7791-55B7A4ECC9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9016" y="5985823"/>
            <a:ext cx="2886115" cy="630089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42562540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4350A15-94B4-2BEA-26C4-F1217CF321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4">
            <a:extLst>
              <a:ext uri="{FF2B5EF4-FFF2-40B4-BE49-F238E27FC236}">
                <a16:creationId xmlns:a16="http://schemas.microsoft.com/office/drawing/2014/main" id="{C3380FFC-7C02-48B8-22EF-500A0E25062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8457336" y="1203247"/>
            <a:ext cx="3734664" cy="4451506"/>
            <a:chOff x="1029" y="16748"/>
            <a:chExt cx="12426" cy="14711"/>
          </a:xfrm>
        </p:grpSpPr>
        <p:sp>
          <p:nvSpPr>
            <p:cNvPr id="51" name="AutoShape 80">
              <a:extLst>
                <a:ext uri="{FF2B5EF4-FFF2-40B4-BE49-F238E27FC236}">
                  <a16:creationId xmlns:a16="http://schemas.microsoft.com/office/drawing/2014/main" id="{B426C669-6BA5-76F7-9702-D3946D5CED39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9" y="16748"/>
              <a:ext cx="12426" cy="14120"/>
            </a:xfrm>
            <a:custGeom>
              <a:avLst/>
              <a:gdLst>
                <a:gd name="T0" fmla="+- 0 5953 1030"/>
                <a:gd name="T1" fmla="*/ T0 w 12426"/>
                <a:gd name="T2" fmla="+- 0 29461 16748"/>
                <a:gd name="T3" fmla="*/ 29461 h 14120"/>
                <a:gd name="T4" fmla="+- 0 5556 1030"/>
                <a:gd name="T5" fmla="*/ T4 w 12426"/>
                <a:gd name="T6" fmla="+- 0 29471 16748"/>
                <a:gd name="T7" fmla="*/ 29471 h 14120"/>
                <a:gd name="T8" fmla="+- 0 5175 1030"/>
                <a:gd name="T9" fmla="*/ T8 w 12426"/>
                <a:gd name="T10" fmla="+- 0 29379 16748"/>
                <a:gd name="T11" fmla="*/ 29379 h 14120"/>
                <a:gd name="T12" fmla="+- 0 4827 1030"/>
                <a:gd name="T13" fmla="*/ T12 w 12426"/>
                <a:gd name="T14" fmla="+- 0 29191 16748"/>
                <a:gd name="T15" fmla="*/ 29191 h 14120"/>
                <a:gd name="T16" fmla="+- 0 2928 1030"/>
                <a:gd name="T17" fmla="*/ T16 w 12426"/>
                <a:gd name="T18" fmla="+- 0 28970 16748"/>
                <a:gd name="T19" fmla="*/ 28970 h 14120"/>
                <a:gd name="T20" fmla="+- 0 4870 1030"/>
                <a:gd name="T21" fmla="*/ T20 w 12426"/>
                <a:gd name="T22" fmla="+- 0 30818 16748"/>
                <a:gd name="T23" fmla="*/ 30818 h 14120"/>
                <a:gd name="T24" fmla="+- 0 5261 1030"/>
                <a:gd name="T25" fmla="*/ T24 w 12426"/>
                <a:gd name="T26" fmla="+- 0 30859 16748"/>
                <a:gd name="T27" fmla="*/ 30859 h 14120"/>
                <a:gd name="T28" fmla="+- 0 11497 1030"/>
                <a:gd name="T29" fmla="*/ T28 w 12426"/>
                <a:gd name="T30" fmla="+- 0 25986 16748"/>
                <a:gd name="T31" fmla="*/ 25986 h 14120"/>
                <a:gd name="T32" fmla="+- 0 11700 1030"/>
                <a:gd name="T33" fmla="*/ T32 w 12426"/>
                <a:gd name="T34" fmla="+- 0 24420 16748"/>
                <a:gd name="T35" fmla="*/ 24420 h 14120"/>
                <a:gd name="T36" fmla="+- 0 10268 1030"/>
                <a:gd name="T37" fmla="*/ T36 w 12426"/>
                <a:gd name="T38" fmla="+- 0 24484 16748"/>
                <a:gd name="T39" fmla="*/ 24484 h 14120"/>
                <a:gd name="T40" fmla="+- 0 10320 1030"/>
                <a:gd name="T41" fmla="*/ T40 w 12426"/>
                <a:gd name="T42" fmla="+- 0 24874 16748"/>
                <a:gd name="T43" fmla="*/ 24874 h 14120"/>
                <a:gd name="T44" fmla="+- 0 10268 1030"/>
                <a:gd name="T45" fmla="*/ T44 w 12426"/>
                <a:gd name="T46" fmla="+- 0 25270 16748"/>
                <a:gd name="T47" fmla="*/ 25270 h 14120"/>
                <a:gd name="T48" fmla="+- 0 9140 1030"/>
                <a:gd name="T49" fmla="*/ T48 w 12426"/>
                <a:gd name="T50" fmla="+- 0 24703 16748"/>
                <a:gd name="T51" fmla="*/ 24703 h 14120"/>
                <a:gd name="T52" fmla="+- 0 8048 1030"/>
                <a:gd name="T53" fmla="*/ T52 w 12426"/>
                <a:gd name="T54" fmla="+- 0 23563 16748"/>
                <a:gd name="T55" fmla="*/ 23563 h 14120"/>
                <a:gd name="T56" fmla="+- 0 7879 1030"/>
                <a:gd name="T57" fmla="*/ T56 w 12426"/>
                <a:gd name="T58" fmla="+- 0 23207 16748"/>
                <a:gd name="T59" fmla="*/ 23207 h 14120"/>
                <a:gd name="T60" fmla="+- 0 7807 1030"/>
                <a:gd name="T61" fmla="*/ T60 w 12426"/>
                <a:gd name="T62" fmla="+- 0 22821 16748"/>
                <a:gd name="T63" fmla="*/ 22821 h 14120"/>
                <a:gd name="T64" fmla="+- 0 7838 1030"/>
                <a:gd name="T65" fmla="*/ T64 w 12426"/>
                <a:gd name="T66" fmla="+- 0 22424 16748"/>
                <a:gd name="T67" fmla="*/ 22424 h 14120"/>
                <a:gd name="T68" fmla="+- 0 8095 1030"/>
                <a:gd name="T69" fmla="*/ T68 w 12426"/>
                <a:gd name="T70" fmla="+- 0 22023 16748"/>
                <a:gd name="T71" fmla="*/ 22023 h 14120"/>
                <a:gd name="T72" fmla="+- 0 10032 1030"/>
                <a:gd name="T73" fmla="*/ T72 w 12426"/>
                <a:gd name="T74" fmla="+- 0 23987 16748"/>
                <a:gd name="T75" fmla="*/ 23987 h 14120"/>
                <a:gd name="T76" fmla="+- 0 10219 1030"/>
                <a:gd name="T77" fmla="*/ T76 w 12426"/>
                <a:gd name="T78" fmla="+- 0 24334 16748"/>
                <a:gd name="T79" fmla="*/ 24334 h 14120"/>
                <a:gd name="T80" fmla="+- 0 11627 1030"/>
                <a:gd name="T81" fmla="*/ T80 w 12426"/>
                <a:gd name="T82" fmla="+- 0 23957 16748"/>
                <a:gd name="T83" fmla="*/ 23957 h 14120"/>
                <a:gd name="T84" fmla="+- 0 8324 1030"/>
                <a:gd name="T85" fmla="*/ T84 w 12426"/>
                <a:gd name="T86" fmla="+- 0 20601 16748"/>
                <a:gd name="T87" fmla="*/ 20601 h 14120"/>
                <a:gd name="T88" fmla="+- 0 8623 1030"/>
                <a:gd name="T89" fmla="*/ T88 w 12426"/>
                <a:gd name="T90" fmla="+- 0 19614 16748"/>
                <a:gd name="T91" fmla="*/ 19614 h 14120"/>
                <a:gd name="T92" fmla="+- 0 8847 1030"/>
                <a:gd name="T93" fmla="*/ T92 w 12426"/>
                <a:gd name="T94" fmla="+- 0 19290 16748"/>
                <a:gd name="T95" fmla="*/ 19290 h 14120"/>
                <a:gd name="T96" fmla="+- 0 9145 1030"/>
                <a:gd name="T97" fmla="*/ T96 w 12426"/>
                <a:gd name="T98" fmla="+- 0 19035 16748"/>
                <a:gd name="T99" fmla="*/ 19035 h 14120"/>
                <a:gd name="T100" fmla="+- 0 9504 1030"/>
                <a:gd name="T101" fmla="*/ T100 w 12426"/>
                <a:gd name="T102" fmla="+- 0 18863 16748"/>
                <a:gd name="T103" fmla="*/ 18863 h 14120"/>
                <a:gd name="T104" fmla="+- 0 8130 1030"/>
                <a:gd name="T105" fmla="*/ T104 w 12426"/>
                <a:gd name="T106" fmla="+- 0 18025 16748"/>
                <a:gd name="T107" fmla="*/ 18025 h 14120"/>
                <a:gd name="T108" fmla="+- 0 7812 1030"/>
                <a:gd name="T109" fmla="*/ T108 w 12426"/>
                <a:gd name="T110" fmla="+- 0 18256 16748"/>
                <a:gd name="T111" fmla="*/ 18256 h 14120"/>
                <a:gd name="T112" fmla="+- 0 7297 1030"/>
                <a:gd name="T113" fmla="*/ T112 w 12426"/>
                <a:gd name="T114" fmla="+- 0 19923 16748"/>
                <a:gd name="T115" fmla="*/ 19923 h 14120"/>
                <a:gd name="T116" fmla="+- 0 2744 1030"/>
                <a:gd name="T117" fmla="*/ T116 w 12426"/>
                <a:gd name="T118" fmla="+- 0 21466 16748"/>
                <a:gd name="T119" fmla="*/ 21466 h 14120"/>
                <a:gd name="T120" fmla="+- 0 2426 1030"/>
                <a:gd name="T121" fmla="*/ T120 w 12426"/>
                <a:gd name="T122" fmla="+- 0 21697 16748"/>
                <a:gd name="T123" fmla="*/ 21697 h 14120"/>
                <a:gd name="T124" fmla="+- 0 1911 1030"/>
                <a:gd name="T125" fmla="*/ T124 w 12426"/>
                <a:gd name="T126" fmla="+- 0 23364 16748"/>
                <a:gd name="T127" fmla="*/ 23364 h 14120"/>
                <a:gd name="T128" fmla="+- 0 1038 1030"/>
                <a:gd name="T129" fmla="*/ T128 w 12426"/>
                <a:gd name="T130" fmla="+- 0 26875 16748"/>
                <a:gd name="T131" fmla="*/ 26875 h 14120"/>
                <a:gd name="T132" fmla="+- 0 1111 1030"/>
                <a:gd name="T133" fmla="*/ T132 w 12426"/>
                <a:gd name="T134" fmla="+- 0 27100 16748"/>
                <a:gd name="T135" fmla="*/ 27100 h 14120"/>
                <a:gd name="T136" fmla="+- 0 3753 1030"/>
                <a:gd name="T137" fmla="*/ T136 w 12426"/>
                <a:gd name="T138" fmla="+- 0 28144 16748"/>
                <a:gd name="T139" fmla="*/ 28144 h 14120"/>
                <a:gd name="T140" fmla="+- 0 2661 1030"/>
                <a:gd name="T141" fmla="*/ T140 w 12426"/>
                <a:gd name="T142" fmla="+- 0 27004 16748"/>
                <a:gd name="T143" fmla="*/ 27004 h 14120"/>
                <a:gd name="T144" fmla="+- 0 2492 1030"/>
                <a:gd name="T145" fmla="*/ T144 w 12426"/>
                <a:gd name="T146" fmla="+- 0 26649 16748"/>
                <a:gd name="T147" fmla="*/ 26649 h 14120"/>
                <a:gd name="T148" fmla="+- 0 2437 1030"/>
                <a:gd name="T149" fmla="*/ T148 w 12426"/>
                <a:gd name="T150" fmla="+- 0 26419 16748"/>
                <a:gd name="T151" fmla="*/ 26419 h 14120"/>
                <a:gd name="T152" fmla="+- 0 2426 1030"/>
                <a:gd name="T153" fmla="*/ T152 w 12426"/>
                <a:gd name="T154" fmla="+- 0 26024 16748"/>
                <a:gd name="T155" fmla="*/ 26024 h 14120"/>
                <a:gd name="T156" fmla="+- 0 3122 1030"/>
                <a:gd name="T157" fmla="*/ T156 w 12426"/>
                <a:gd name="T158" fmla="+- 0 23355 16748"/>
                <a:gd name="T159" fmla="*/ 23355 h 14120"/>
                <a:gd name="T160" fmla="+- 0 3275 1030"/>
                <a:gd name="T161" fmla="*/ T160 w 12426"/>
                <a:gd name="T162" fmla="+- 0 22986 16748"/>
                <a:gd name="T163" fmla="*/ 22986 h 14120"/>
                <a:gd name="T164" fmla="+- 0 3515 1030"/>
                <a:gd name="T165" fmla="*/ T164 w 12426"/>
                <a:gd name="T166" fmla="+- 0 22674 16748"/>
                <a:gd name="T167" fmla="*/ 22674 h 14120"/>
                <a:gd name="T168" fmla="+- 0 3826 1030"/>
                <a:gd name="T169" fmla="*/ T168 w 12426"/>
                <a:gd name="T170" fmla="+- 0 22435 16748"/>
                <a:gd name="T171" fmla="*/ 22435 h 14120"/>
                <a:gd name="T172" fmla="+- 0 4196 1030"/>
                <a:gd name="T173" fmla="*/ T172 w 12426"/>
                <a:gd name="T174" fmla="+- 0 22281 16748"/>
                <a:gd name="T175" fmla="*/ 22281 h 14120"/>
                <a:gd name="T176" fmla="+- 0 6785 1030"/>
                <a:gd name="T177" fmla="*/ T176 w 12426"/>
                <a:gd name="T178" fmla="+- 0 21596 16748"/>
                <a:gd name="T179" fmla="*/ 21596 h 14120"/>
                <a:gd name="T180" fmla="+- 0 6416 1030"/>
                <a:gd name="T181" fmla="*/ T180 w 12426"/>
                <a:gd name="T182" fmla="+- 0 23355 16748"/>
                <a:gd name="T183" fmla="*/ 23355 h 14120"/>
                <a:gd name="T184" fmla="+- 0 6537 1030"/>
                <a:gd name="T185" fmla="*/ T184 w 12426"/>
                <a:gd name="T186" fmla="+- 0 23728 16748"/>
                <a:gd name="T187" fmla="*/ 23728 h 14120"/>
                <a:gd name="T188" fmla="+- 0 9616 1030"/>
                <a:gd name="T189" fmla="*/ T188 w 12426"/>
                <a:gd name="T190" fmla="+- 0 27702 16748"/>
                <a:gd name="T191" fmla="*/ 27702 h 14120"/>
                <a:gd name="T192" fmla="+- 0 9463 1030"/>
                <a:gd name="T193" fmla="*/ T192 w 12426"/>
                <a:gd name="T194" fmla="+- 0 28071 16748"/>
                <a:gd name="T195" fmla="*/ 28071 h 14120"/>
                <a:gd name="T196" fmla="+- 0 9223 1030"/>
                <a:gd name="T197" fmla="*/ T196 w 12426"/>
                <a:gd name="T198" fmla="+- 0 28383 16748"/>
                <a:gd name="T199" fmla="*/ 28383 h 14120"/>
                <a:gd name="T200" fmla="+- 0 8912 1030"/>
                <a:gd name="T201" fmla="*/ T200 w 12426"/>
                <a:gd name="T202" fmla="+- 0 28622 16748"/>
                <a:gd name="T203" fmla="*/ 28622 h 14120"/>
                <a:gd name="T204" fmla="+- 0 8542 1030"/>
                <a:gd name="T205" fmla="*/ T204 w 12426"/>
                <a:gd name="T206" fmla="+- 0 28776 16748"/>
                <a:gd name="T207" fmla="*/ 28776 h 14120"/>
                <a:gd name="T208" fmla="+- 0 10068 1030"/>
                <a:gd name="T209" fmla="*/ T208 w 12426"/>
                <a:gd name="T210" fmla="+- 0 29558 16748"/>
                <a:gd name="T211" fmla="*/ 29558 h 14120"/>
                <a:gd name="T212" fmla="+- 0 10359 1030"/>
                <a:gd name="T213" fmla="*/ T212 w 12426"/>
                <a:gd name="T214" fmla="+- 0 29296 16748"/>
                <a:gd name="T215" fmla="*/ 29296 h 14120"/>
                <a:gd name="T216" fmla="+- 0 10827 1030"/>
                <a:gd name="T217" fmla="*/ T216 w 12426"/>
                <a:gd name="T218" fmla="+- 0 27693 16748"/>
                <a:gd name="T219" fmla="*/ 27693 h 14120"/>
                <a:gd name="T220" fmla="+- 0 13412 1030"/>
                <a:gd name="T221" fmla="*/ T220 w 12426"/>
                <a:gd name="T222" fmla="+- 0 26038 16748"/>
                <a:gd name="T223" fmla="*/ 26038 h 14120"/>
                <a:gd name="T224" fmla="+- 0 13327 1030"/>
                <a:gd name="T225" fmla="*/ T224 w 12426"/>
                <a:gd name="T226" fmla="+- 0 16830 16748"/>
                <a:gd name="T227" fmla="*/ 16830 h 14120"/>
                <a:gd name="T228" fmla="+- 0 12944 1030"/>
                <a:gd name="T229" fmla="*/ T228 w 12426"/>
                <a:gd name="T230" fmla="+- 0 16748 16748"/>
                <a:gd name="T231" fmla="*/ 16748 h 14120"/>
                <a:gd name="T232" fmla="+- 0 12014 1030"/>
                <a:gd name="T233" fmla="*/ T232 w 12426"/>
                <a:gd name="T234" fmla="+- 0 18188 16748"/>
                <a:gd name="T235" fmla="*/ 18188 h 14120"/>
                <a:gd name="T236" fmla="+- 0 12410 1030"/>
                <a:gd name="T237" fmla="*/ T236 w 12426"/>
                <a:gd name="T238" fmla="+- 0 18136 16748"/>
                <a:gd name="T239" fmla="*/ 18136 h 14120"/>
                <a:gd name="T240" fmla="+- 0 12800 1030"/>
                <a:gd name="T241" fmla="*/ T240 w 12426"/>
                <a:gd name="T242" fmla="+- 0 18188 16748"/>
                <a:gd name="T243" fmla="*/ 18188 h 14120"/>
                <a:gd name="T244" fmla="+- 0 13164 1030"/>
                <a:gd name="T245" fmla="*/ T244 w 12426"/>
                <a:gd name="T246" fmla="+- 0 18338 16748"/>
                <a:gd name="T247" fmla="*/ 18338 h 14120"/>
                <a:gd name="T248" fmla="+- 0 13456 1030"/>
                <a:gd name="T249" fmla="*/ T248 w 12426"/>
                <a:gd name="T250" fmla="+- 0 18557 16748"/>
                <a:gd name="T251" fmla="*/ 18557 h 1412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  <a:cxn ang="0">
                  <a:pos x="T217" y="T219"/>
                </a:cxn>
                <a:cxn ang="0">
                  <a:pos x="T221" y="T223"/>
                </a:cxn>
                <a:cxn ang="0">
                  <a:pos x="T225" y="T227"/>
                </a:cxn>
                <a:cxn ang="0">
                  <a:pos x="T229" y="T231"/>
                </a:cxn>
                <a:cxn ang="0">
                  <a:pos x="T233" y="T235"/>
                </a:cxn>
                <a:cxn ang="0">
                  <a:pos x="T237" y="T239"/>
                </a:cxn>
                <a:cxn ang="0">
                  <a:pos x="T241" y="T243"/>
                </a:cxn>
                <a:cxn ang="0">
                  <a:pos x="T245" y="T247"/>
                </a:cxn>
                <a:cxn ang="0">
                  <a:pos x="T249" y="T251"/>
                </a:cxn>
              </a:cxnLst>
              <a:rect l="0" t="0" r="r" b="b"/>
              <a:pathLst>
                <a:path w="12426" h="14120">
                  <a:moveTo>
                    <a:pt x="7503" y="13239"/>
                  </a:moveTo>
                  <a:lnTo>
                    <a:pt x="6550" y="12286"/>
                  </a:lnTo>
                  <a:lnTo>
                    <a:pt x="5081" y="12679"/>
                  </a:lnTo>
                  <a:lnTo>
                    <a:pt x="5002" y="12698"/>
                  </a:lnTo>
                  <a:lnTo>
                    <a:pt x="4923" y="12713"/>
                  </a:lnTo>
                  <a:lnTo>
                    <a:pt x="4843" y="12723"/>
                  </a:lnTo>
                  <a:lnTo>
                    <a:pt x="4764" y="12729"/>
                  </a:lnTo>
                  <a:lnTo>
                    <a:pt x="4684" y="12731"/>
                  </a:lnTo>
                  <a:lnTo>
                    <a:pt x="4605" y="12729"/>
                  </a:lnTo>
                  <a:lnTo>
                    <a:pt x="4526" y="12723"/>
                  </a:lnTo>
                  <a:lnTo>
                    <a:pt x="4448" y="12712"/>
                  </a:lnTo>
                  <a:lnTo>
                    <a:pt x="4371" y="12698"/>
                  </a:lnTo>
                  <a:lnTo>
                    <a:pt x="4294" y="12679"/>
                  </a:lnTo>
                  <a:lnTo>
                    <a:pt x="4219" y="12657"/>
                  </a:lnTo>
                  <a:lnTo>
                    <a:pt x="4145" y="12631"/>
                  </a:lnTo>
                  <a:lnTo>
                    <a:pt x="4072" y="12601"/>
                  </a:lnTo>
                  <a:lnTo>
                    <a:pt x="4000" y="12567"/>
                  </a:lnTo>
                  <a:lnTo>
                    <a:pt x="3931" y="12529"/>
                  </a:lnTo>
                  <a:lnTo>
                    <a:pt x="3863" y="12488"/>
                  </a:lnTo>
                  <a:lnTo>
                    <a:pt x="3797" y="12443"/>
                  </a:lnTo>
                  <a:lnTo>
                    <a:pt x="3734" y="12394"/>
                  </a:lnTo>
                  <a:lnTo>
                    <a:pt x="3672" y="12342"/>
                  </a:lnTo>
                  <a:lnTo>
                    <a:pt x="3613" y="12286"/>
                  </a:lnTo>
                  <a:lnTo>
                    <a:pt x="2723" y="11396"/>
                  </a:lnTo>
                  <a:lnTo>
                    <a:pt x="1898" y="12222"/>
                  </a:lnTo>
                  <a:lnTo>
                    <a:pt x="3573" y="13897"/>
                  </a:lnTo>
                  <a:lnTo>
                    <a:pt x="3634" y="13951"/>
                  </a:lnTo>
                  <a:lnTo>
                    <a:pt x="3699" y="13998"/>
                  </a:lnTo>
                  <a:lnTo>
                    <a:pt x="3768" y="14038"/>
                  </a:lnTo>
                  <a:lnTo>
                    <a:pt x="3840" y="14070"/>
                  </a:lnTo>
                  <a:lnTo>
                    <a:pt x="3915" y="14095"/>
                  </a:lnTo>
                  <a:lnTo>
                    <a:pt x="3992" y="14111"/>
                  </a:lnTo>
                  <a:lnTo>
                    <a:pt x="4071" y="14119"/>
                  </a:lnTo>
                  <a:lnTo>
                    <a:pt x="4151" y="14120"/>
                  </a:lnTo>
                  <a:lnTo>
                    <a:pt x="4231" y="14111"/>
                  </a:lnTo>
                  <a:lnTo>
                    <a:pt x="4310" y="14095"/>
                  </a:lnTo>
                  <a:lnTo>
                    <a:pt x="7503" y="13239"/>
                  </a:lnTo>
                  <a:close/>
                  <a:moveTo>
                    <a:pt x="12426" y="8713"/>
                  </a:moveTo>
                  <a:lnTo>
                    <a:pt x="11936" y="8844"/>
                  </a:lnTo>
                  <a:lnTo>
                    <a:pt x="10467" y="9238"/>
                  </a:lnTo>
                  <a:lnTo>
                    <a:pt x="10388" y="9257"/>
                  </a:lnTo>
                  <a:lnTo>
                    <a:pt x="10309" y="9272"/>
                  </a:lnTo>
                  <a:lnTo>
                    <a:pt x="10243" y="9280"/>
                  </a:lnTo>
                  <a:lnTo>
                    <a:pt x="10653" y="7751"/>
                  </a:lnTo>
                  <a:lnTo>
                    <a:pt x="10670" y="7672"/>
                  </a:lnTo>
                  <a:lnTo>
                    <a:pt x="10678" y="7592"/>
                  </a:lnTo>
                  <a:lnTo>
                    <a:pt x="10678" y="7513"/>
                  </a:lnTo>
                  <a:lnTo>
                    <a:pt x="10670" y="7434"/>
                  </a:lnTo>
                  <a:lnTo>
                    <a:pt x="10653" y="7357"/>
                  </a:lnTo>
                  <a:lnTo>
                    <a:pt x="9238" y="7736"/>
                  </a:lnTo>
                  <a:lnTo>
                    <a:pt x="9256" y="7812"/>
                  </a:lnTo>
                  <a:lnTo>
                    <a:pt x="9271" y="7890"/>
                  </a:lnTo>
                  <a:lnTo>
                    <a:pt x="9281" y="7968"/>
                  </a:lnTo>
                  <a:lnTo>
                    <a:pt x="9287" y="8047"/>
                  </a:lnTo>
                  <a:lnTo>
                    <a:pt x="9290" y="8126"/>
                  </a:lnTo>
                  <a:lnTo>
                    <a:pt x="9288" y="8205"/>
                  </a:lnTo>
                  <a:lnTo>
                    <a:pt x="9282" y="8285"/>
                  </a:lnTo>
                  <a:lnTo>
                    <a:pt x="9271" y="8364"/>
                  </a:lnTo>
                  <a:lnTo>
                    <a:pt x="9257" y="8443"/>
                  </a:lnTo>
                  <a:lnTo>
                    <a:pt x="9238" y="8522"/>
                  </a:lnTo>
                  <a:lnTo>
                    <a:pt x="9122" y="8955"/>
                  </a:lnTo>
                  <a:lnTo>
                    <a:pt x="9120" y="8953"/>
                  </a:lnTo>
                  <a:lnTo>
                    <a:pt x="9059" y="8901"/>
                  </a:lnTo>
                  <a:lnTo>
                    <a:pt x="9000" y="8845"/>
                  </a:lnTo>
                  <a:lnTo>
                    <a:pt x="8110" y="7955"/>
                  </a:lnTo>
                  <a:lnTo>
                    <a:pt x="7219" y="7065"/>
                  </a:lnTo>
                  <a:lnTo>
                    <a:pt x="7164" y="7006"/>
                  </a:lnTo>
                  <a:lnTo>
                    <a:pt x="7111" y="6944"/>
                  </a:lnTo>
                  <a:lnTo>
                    <a:pt x="7063" y="6881"/>
                  </a:lnTo>
                  <a:lnTo>
                    <a:pt x="7018" y="6815"/>
                  </a:lnTo>
                  <a:lnTo>
                    <a:pt x="6976" y="6747"/>
                  </a:lnTo>
                  <a:lnTo>
                    <a:pt x="6939" y="6678"/>
                  </a:lnTo>
                  <a:lnTo>
                    <a:pt x="6905" y="6606"/>
                  </a:lnTo>
                  <a:lnTo>
                    <a:pt x="6875" y="6534"/>
                  </a:lnTo>
                  <a:lnTo>
                    <a:pt x="6849" y="6459"/>
                  </a:lnTo>
                  <a:lnTo>
                    <a:pt x="6826" y="6384"/>
                  </a:lnTo>
                  <a:lnTo>
                    <a:pt x="6808" y="6307"/>
                  </a:lnTo>
                  <a:lnTo>
                    <a:pt x="6794" y="6230"/>
                  </a:lnTo>
                  <a:lnTo>
                    <a:pt x="6783" y="6152"/>
                  </a:lnTo>
                  <a:lnTo>
                    <a:pt x="6777" y="6073"/>
                  </a:lnTo>
                  <a:lnTo>
                    <a:pt x="6775" y="5994"/>
                  </a:lnTo>
                  <a:lnTo>
                    <a:pt x="6777" y="5915"/>
                  </a:lnTo>
                  <a:lnTo>
                    <a:pt x="6783" y="5835"/>
                  </a:lnTo>
                  <a:lnTo>
                    <a:pt x="6793" y="5756"/>
                  </a:lnTo>
                  <a:lnTo>
                    <a:pt x="6808" y="5676"/>
                  </a:lnTo>
                  <a:lnTo>
                    <a:pt x="6826" y="5597"/>
                  </a:lnTo>
                  <a:lnTo>
                    <a:pt x="6942" y="5165"/>
                  </a:lnTo>
                  <a:lnTo>
                    <a:pt x="6944" y="5167"/>
                  </a:lnTo>
                  <a:lnTo>
                    <a:pt x="7006" y="5219"/>
                  </a:lnTo>
                  <a:lnTo>
                    <a:pt x="7065" y="5275"/>
                  </a:lnTo>
                  <a:lnTo>
                    <a:pt x="7955" y="6165"/>
                  </a:lnTo>
                  <a:lnTo>
                    <a:pt x="8845" y="7055"/>
                  </a:lnTo>
                  <a:lnTo>
                    <a:pt x="8901" y="7114"/>
                  </a:lnTo>
                  <a:lnTo>
                    <a:pt x="8953" y="7175"/>
                  </a:lnTo>
                  <a:lnTo>
                    <a:pt x="9002" y="7239"/>
                  </a:lnTo>
                  <a:lnTo>
                    <a:pt x="9047" y="7305"/>
                  </a:lnTo>
                  <a:lnTo>
                    <a:pt x="9088" y="7372"/>
                  </a:lnTo>
                  <a:lnTo>
                    <a:pt x="9125" y="7442"/>
                  </a:lnTo>
                  <a:lnTo>
                    <a:pt x="9159" y="7513"/>
                  </a:lnTo>
                  <a:lnTo>
                    <a:pt x="9189" y="7586"/>
                  </a:lnTo>
                  <a:lnTo>
                    <a:pt x="9215" y="7660"/>
                  </a:lnTo>
                  <a:lnTo>
                    <a:pt x="9238" y="7736"/>
                  </a:lnTo>
                  <a:lnTo>
                    <a:pt x="10653" y="7357"/>
                  </a:lnTo>
                  <a:lnTo>
                    <a:pt x="10629" y="7281"/>
                  </a:lnTo>
                  <a:lnTo>
                    <a:pt x="10597" y="7209"/>
                  </a:lnTo>
                  <a:lnTo>
                    <a:pt x="10557" y="7140"/>
                  </a:lnTo>
                  <a:lnTo>
                    <a:pt x="10510" y="7075"/>
                  </a:lnTo>
                  <a:lnTo>
                    <a:pt x="10456" y="7015"/>
                  </a:lnTo>
                  <a:lnTo>
                    <a:pt x="8780" y="5339"/>
                  </a:lnTo>
                  <a:lnTo>
                    <a:pt x="7294" y="3853"/>
                  </a:lnTo>
                  <a:lnTo>
                    <a:pt x="7478" y="3166"/>
                  </a:lnTo>
                  <a:lnTo>
                    <a:pt x="7501" y="3088"/>
                  </a:lnTo>
                  <a:lnTo>
                    <a:pt x="7528" y="3012"/>
                  </a:lnTo>
                  <a:lnTo>
                    <a:pt x="7559" y="2938"/>
                  </a:lnTo>
                  <a:lnTo>
                    <a:pt x="7593" y="2866"/>
                  </a:lnTo>
                  <a:lnTo>
                    <a:pt x="7631" y="2797"/>
                  </a:lnTo>
                  <a:lnTo>
                    <a:pt x="7673" y="2729"/>
                  </a:lnTo>
                  <a:lnTo>
                    <a:pt x="7718" y="2664"/>
                  </a:lnTo>
                  <a:lnTo>
                    <a:pt x="7766" y="2602"/>
                  </a:lnTo>
                  <a:lnTo>
                    <a:pt x="7817" y="2542"/>
                  </a:lnTo>
                  <a:lnTo>
                    <a:pt x="7871" y="2485"/>
                  </a:lnTo>
                  <a:lnTo>
                    <a:pt x="7928" y="2431"/>
                  </a:lnTo>
                  <a:lnTo>
                    <a:pt x="7988" y="2380"/>
                  </a:lnTo>
                  <a:lnTo>
                    <a:pt x="8050" y="2332"/>
                  </a:lnTo>
                  <a:lnTo>
                    <a:pt x="8115" y="2287"/>
                  </a:lnTo>
                  <a:lnTo>
                    <a:pt x="8183" y="2245"/>
                  </a:lnTo>
                  <a:lnTo>
                    <a:pt x="8252" y="2207"/>
                  </a:lnTo>
                  <a:lnTo>
                    <a:pt x="8324" y="2173"/>
                  </a:lnTo>
                  <a:lnTo>
                    <a:pt x="8398" y="2142"/>
                  </a:lnTo>
                  <a:lnTo>
                    <a:pt x="8474" y="2115"/>
                  </a:lnTo>
                  <a:lnTo>
                    <a:pt x="8552" y="2092"/>
                  </a:lnTo>
                  <a:lnTo>
                    <a:pt x="9514" y="1834"/>
                  </a:lnTo>
                  <a:lnTo>
                    <a:pt x="8561" y="881"/>
                  </a:lnTo>
                  <a:lnTo>
                    <a:pt x="7177" y="1252"/>
                  </a:lnTo>
                  <a:lnTo>
                    <a:pt x="7100" y="1277"/>
                  </a:lnTo>
                  <a:lnTo>
                    <a:pt x="7027" y="1309"/>
                  </a:lnTo>
                  <a:lnTo>
                    <a:pt x="6958" y="1349"/>
                  </a:lnTo>
                  <a:lnTo>
                    <a:pt x="6894" y="1396"/>
                  </a:lnTo>
                  <a:lnTo>
                    <a:pt x="6835" y="1449"/>
                  </a:lnTo>
                  <a:lnTo>
                    <a:pt x="6782" y="1508"/>
                  </a:lnTo>
                  <a:lnTo>
                    <a:pt x="6736" y="1572"/>
                  </a:lnTo>
                  <a:lnTo>
                    <a:pt x="6696" y="1640"/>
                  </a:lnTo>
                  <a:lnTo>
                    <a:pt x="6663" y="1714"/>
                  </a:lnTo>
                  <a:lnTo>
                    <a:pt x="6638" y="1791"/>
                  </a:lnTo>
                  <a:lnTo>
                    <a:pt x="6267" y="3175"/>
                  </a:lnTo>
                  <a:lnTo>
                    <a:pt x="6175" y="3518"/>
                  </a:lnTo>
                  <a:lnTo>
                    <a:pt x="3175" y="4322"/>
                  </a:lnTo>
                  <a:lnTo>
                    <a:pt x="1791" y="4693"/>
                  </a:lnTo>
                  <a:lnTo>
                    <a:pt x="1714" y="4718"/>
                  </a:lnTo>
                  <a:lnTo>
                    <a:pt x="1640" y="4751"/>
                  </a:lnTo>
                  <a:lnTo>
                    <a:pt x="1571" y="4791"/>
                  </a:lnTo>
                  <a:lnTo>
                    <a:pt x="1507" y="4837"/>
                  </a:lnTo>
                  <a:lnTo>
                    <a:pt x="1449" y="4890"/>
                  </a:lnTo>
                  <a:lnTo>
                    <a:pt x="1396" y="4949"/>
                  </a:lnTo>
                  <a:lnTo>
                    <a:pt x="1349" y="5013"/>
                  </a:lnTo>
                  <a:lnTo>
                    <a:pt x="1309" y="5082"/>
                  </a:lnTo>
                  <a:lnTo>
                    <a:pt x="1277" y="5155"/>
                  </a:lnTo>
                  <a:lnTo>
                    <a:pt x="1251" y="5232"/>
                  </a:lnTo>
                  <a:lnTo>
                    <a:pt x="881" y="6616"/>
                  </a:lnTo>
                  <a:lnTo>
                    <a:pt x="25" y="9810"/>
                  </a:lnTo>
                  <a:lnTo>
                    <a:pt x="8" y="9889"/>
                  </a:lnTo>
                  <a:lnTo>
                    <a:pt x="0" y="9969"/>
                  </a:lnTo>
                  <a:lnTo>
                    <a:pt x="0" y="10048"/>
                  </a:lnTo>
                  <a:lnTo>
                    <a:pt x="8" y="10127"/>
                  </a:lnTo>
                  <a:lnTo>
                    <a:pt x="25" y="10204"/>
                  </a:lnTo>
                  <a:lnTo>
                    <a:pt x="1141" y="9905"/>
                  </a:lnTo>
                  <a:lnTo>
                    <a:pt x="25" y="10204"/>
                  </a:lnTo>
                  <a:lnTo>
                    <a:pt x="49" y="10280"/>
                  </a:lnTo>
                  <a:lnTo>
                    <a:pt x="81" y="10352"/>
                  </a:lnTo>
                  <a:lnTo>
                    <a:pt x="121" y="10421"/>
                  </a:lnTo>
                  <a:lnTo>
                    <a:pt x="168" y="10486"/>
                  </a:lnTo>
                  <a:lnTo>
                    <a:pt x="222" y="10546"/>
                  </a:lnTo>
                  <a:lnTo>
                    <a:pt x="1898" y="12222"/>
                  </a:lnTo>
                  <a:lnTo>
                    <a:pt x="2723" y="11396"/>
                  </a:lnTo>
                  <a:lnTo>
                    <a:pt x="1833" y="10506"/>
                  </a:lnTo>
                  <a:lnTo>
                    <a:pt x="1777" y="10447"/>
                  </a:lnTo>
                  <a:lnTo>
                    <a:pt x="1725" y="10386"/>
                  </a:lnTo>
                  <a:lnTo>
                    <a:pt x="1676" y="10322"/>
                  </a:lnTo>
                  <a:lnTo>
                    <a:pt x="1631" y="10256"/>
                  </a:lnTo>
                  <a:lnTo>
                    <a:pt x="1590" y="10189"/>
                  </a:lnTo>
                  <a:lnTo>
                    <a:pt x="1553" y="10119"/>
                  </a:lnTo>
                  <a:lnTo>
                    <a:pt x="1519" y="10048"/>
                  </a:lnTo>
                  <a:lnTo>
                    <a:pt x="1489" y="9975"/>
                  </a:lnTo>
                  <a:lnTo>
                    <a:pt x="1462" y="9901"/>
                  </a:lnTo>
                  <a:lnTo>
                    <a:pt x="1440" y="9825"/>
                  </a:lnTo>
                  <a:lnTo>
                    <a:pt x="1422" y="9749"/>
                  </a:lnTo>
                  <a:lnTo>
                    <a:pt x="1407" y="9671"/>
                  </a:lnTo>
                  <a:lnTo>
                    <a:pt x="1397" y="9593"/>
                  </a:lnTo>
                  <a:lnTo>
                    <a:pt x="1391" y="9514"/>
                  </a:lnTo>
                  <a:lnTo>
                    <a:pt x="1388" y="9435"/>
                  </a:lnTo>
                  <a:lnTo>
                    <a:pt x="1390" y="9356"/>
                  </a:lnTo>
                  <a:lnTo>
                    <a:pt x="1396" y="9276"/>
                  </a:lnTo>
                  <a:lnTo>
                    <a:pt x="1407" y="9197"/>
                  </a:lnTo>
                  <a:lnTo>
                    <a:pt x="1421" y="9118"/>
                  </a:lnTo>
                  <a:lnTo>
                    <a:pt x="1440" y="9039"/>
                  </a:lnTo>
                  <a:lnTo>
                    <a:pt x="1834" y="7570"/>
                  </a:lnTo>
                  <a:lnTo>
                    <a:pt x="2092" y="6607"/>
                  </a:lnTo>
                  <a:lnTo>
                    <a:pt x="2115" y="6529"/>
                  </a:lnTo>
                  <a:lnTo>
                    <a:pt x="2142" y="6454"/>
                  </a:lnTo>
                  <a:lnTo>
                    <a:pt x="2173" y="6380"/>
                  </a:lnTo>
                  <a:lnTo>
                    <a:pt x="2207" y="6308"/>
                  </a:lnTo>
                  <a:lnTo>
                    <a:pt x="2245" y="6238"/>
                  </a:lnTo>
                  <a:lnTo>
                    <a:pt x="2287" y="6171"/>
                  </a:lnTo>
                  <a:lnTo>
                    <a:pt x="2331" y="6106"/>
                  </a:lnTo>
                  <a:lnTo>
                    <a:pt x="2379" y="6043"/>
                  </a:lnTo>
                  <a:lnTo>
                    <a:pt x="2431" y="5983"/>
                  </a:lnTo>
                  <a:lnTo>
                    <a:pt x="2485" y="5926"/>
                  </a:lnTo>
                  <a:lnTo>
                    <a:pt x="2542" y="5872"/>
                  </a:lnTo>
                  <a:lnTo>
                    <a:pt x="2602" y="5821"/>
                  </a:lnTo>
                  <a:lnTo>
                    <a:pt x="2664" y="5773"/>
                  </a:lnTo>
                  <a:lnTo>
                    <a:pt x="2729" y="5728"/>
                  </a:lnTo>
                  <a:lnTo>
                    <a:pt x="2796" y="5687"/>
                  </a:lnTo>
                  <a:lnTo>
                    <a:pt x="2866" y="5649"/>
                  </a:lnTo>
                  <a:lnTo>
                    <a:pt x="2938" y="5614"/>
                  </a:lnTo>
                  <a:lnTo>
                    <a:pt x="3012" y="5583"/>
                  </a:lnTo>
                  <a:lnTo>
                    <a:pt x="3088" y="5556"/>
                  </a:lnTo>
                  <a:lnTo>
                    <a:pt x="3166" y="5533"/>
                  </a:lnTo>
                  <a:lnTo>
                    <a:pt x="4128" y="5275"/>
                  </a:lnTo>
                  <a:lnTo>
                    <a:pt x="5597" y="4881"/>
                  </a:lnTo>
                  <a:lnTo>
                    <a:pt x="5676" y="4863"/>
                  </a:lnTo>
                  <a:lnTo>
                    <a:pt x="5755" y="4848"/>
                  </a:lnTo>
                  <a:lnTo>
                    <a:pt x="5821" y="4840"/>
                  </a:lnTo>
                  <a:lnTo>
                    <a:pt x="5411" y="6368"/>
                  </a:lnTo>
                  <a:lnTo>
                    <a:pt x="5394" y="6448"/>
                  </a:lnTo>
                  <a:lnTo>
                    <a:pt x="5386" y="6527"/>
                  </a:lnTo>
                  <a:lnTo>
                    <a:pt x="5386" y="6607"/>
                  </a:lnTo>
                  <a:lnTo>
                    <a:pt x="5395" y="6686"/>
                  </a:lnTo>
                  <a:lnTo>
                    <a:pt x="5411" y="6763"/>
                  </a:lnTo>
                  <a:lnTo>
                    <a:pt x="5436" y="6838"/>
                  </a:lnTo>
                  <a:lnTo>
                    <a:pt x="5468" y="6911"/>
                  </a:lnTo>
                  <a:lnTo>
                    <a:pt x="5507" y="6980"/>
                  </a:lnTo>
                  <a:lnTo>
                    <a:pt x="5554" y="7045"/>
                  </a:lnTo>
                  <a:lnTo>
                    <a:pt x="5609" y="7105"/>
                  </a:lnTo>
                  <a:lnTo>
                    <a:pt x="7284" y="8780"/>
                  </a:lnTo>
                  <a:lnTo>
                    <a:pt x="8770" y="10267"/>
                  </a:lnTo>
                  <a:lnTo>
                    <a:pt x="8586" y="10954"/>
                  </a:lnTo>
                  <a:lnTo>
                    <a:pt x="8563" y="11032"/>
                  </a:lnTo>
                  <a:lnTo>
                    <a:pt x="8536" y="11107"/>
                  </a:lnTo>
                  <a:lnTo>
                    <a:pt x="8506" y="11181"/>
                  </a:lnTo>
                  <a:lnTo>
                    <a:pt x="8471" y="11253"/>
                  </a:lnTo>
                  <a:lnTo>
                    <a:pt x="8433" y="11323"/>
                  </a:lnTo>
                  <a:lnTo>
                    <a:pt x="8391" y="11390"/>
                  </a:lnTo>
                  <a:lnTo>
                    <a:pt x="8347" y="11455"/>
                  </a:lnTo>
                  <a:lnTo>
                    <a:pt x="8299" y="11518"/>
                  </a:lnTo>
                  <a:lnTo>
                    <a:pt x="8247" y="11578"/>
                  </a:lnTo>
                  <a:lnTo>
                    <a:pt x="8193" y="11635"/>
                  </a:lnTo>
                  <a:lnTo>
                    <a:pt x="8136" y="11689"/>
                  </a:lnTo>
                  <a:lnTo>
                    <a:pt x="8076" y="11740"/>
                  </a:lnTo>
                  <a:lnTo>
                    <a:pt x="8014" y="11788"/>
                  </a:lnTo>
                  <a:lnTo>
                    <a:pt x="7949" y="11833"/>
                  </a:lnTo>
                  <a:lnTo>
                    <a:pt x="7882" y="11874"/>
                  </a:lnTo>
                  <a:lnTo>
                    <a:pt x="7812" y="11912"/>
                  </a:lnTo>
                  <a:lnTo>
                    <a:pt x="7740" y="11947"/>
                  </a:lnTo>
                  <a:lnTo>
                    <a:pt x="7666" y="11978"/>
                  </a:lnTo>
                  <a:lnTo>
                    <a:pt x="7590" y="12005"/>
                  </a:lnTo>
                  <a:lnTo>
                    <a:pt x="7512" y="12028"/>
                  </a:lnTo>
                  <a:lnTo>
                    <a:pt x="6550" y="12286"/>
                  </a:lnTo>
                  <a:lnTo>
                    <a:pt x="7503" y="13239"/>
                  </a:lnTo>
                  <a:lnTo>
                    <a:pt x="8887" y="12868"/>
                  </a:lnTo>
                  <a:lnTo>
                    <a:pt x="8964" y="12843"/>
                  </a:lnTo>
                  <a:lnTo>
                    <a:pt x="9038" y="12810"/>
                  </a:lnTo>
                  <a:lnTo>
                    <a:pt x="9107" y="12770"/>
                  </a:lnTo>
                  <a:lnTo>
                    <a:pt x="9171" y="12724"/>
                  </a:lnTo>
                  <a:lnTo>
                    <a:pt x="9229" y="12671"/>
                  </a:lnTo>
                  <a:lnTo>
                    <a:pt x="9282" y="12612"/>
                  </a:lnTo>
                  <a:lnTo>
                    <a:pt x="9329" y="12548"/>
                  </a:lnTo>
                  <a:lnTo>
                    <a:pt x="9369" y="12479"/>
                  </a:lnTo>
                  <a:lnTo>
                    <a:pt x="9401" y="12406"/>
                  </a:lnTo>
                  <a:lnTo>
                    <a:pt x="9427" y="12329"/>
                  </a:lnTo>
                  <a:lnTo>
                    <a:pt x="9797" y="10945"/>
                  </a:lnTo>
                  <a:lnTo>
                    <a:pt x="9889" y="10601"/>
                  </a:lnTo>
                  <a:lnTo>
                    <a:pt x="12426" y="9922"/>
                  </a:lnTo>
                  <a:lnTo>
                    <a:pt x="12426" y="9334"/>
                  </a:lnTo>
                  <a:lnTo>
                    <a:pt x="12382" y="9290"/>
                  </a:lnTo>
                  <a:lnTo>
                    <a:pt x="12426" y="9334"/>
                  </a:lnTo>
                  <a:lnTo>
                    <a:pt x="12426" y="8713"/>
                  </a:lnTo>
                  <a:close/>
                  <a:moveTo>
                    <a:pt x="12426" y="164"/>
                  </a:moveTo>
                  <a:lnTo>
                    <a:pt x="12366" y="121"/>
                  </a:lnTo>
                  <a:lnTo>
                    <a:pt x="12297" y="82"/>
                  </a:lnTo>
                  <a:lnTo>
                    <a:pt x="12224" y="49"/>
                  </a:lnTo>
                  <a:lnTo>
                    <a:pt x="12149" y="25"/>
                  </a:lnTo>
                  <a:lnTo>
                    <a:pt x="12072" y="9"/>
                  </a:lnTo>
                  <a:lnTo>
                    <a:pt x="11993" y="0"/>
                  </a:lnTo>
                  <a:lnTo>
                    <a:pt x="11914" y="0"/>
                  </a:lnTo>
                  <a:lnTo>
                    <a:pt x="11834" y="8"/>
                  </a:lnTo>
                  <a:lnTo>
                    <a:pt x="11754" y="25"/>
                  </a:lnTo>
                  <a:lnTo>
                    <a:pt x="8561" y="881"/>
                  </a:lnTo>
                  <a:lnTo>
                    <a:pt x="9514" y="1834"/>
                  </a:lnTo>
                  <a:lnTo>
                    <a:pt x="10984" y="1440"/>
                  </a:lnTo>
                  <a:lnTo>
                    <a:pt x="11062" y="1421"/>
                  </a:lnTo>
                  <a:lnTo>
                    <a:pt x="11142" y="1407"/>
                  </a:lnTo>
                  <a:lnTo>
                    <a:pt x="11221" y="1396"/>
                  </a:lnTo>
                  <a:lnTo>
                    <a:pt x="11301" y="1390"/>
                  </a:lnTo>
                  <a:lnTo>
                    <a:pt x="11380" y="1388"/>
                  </a:lnTo>
                  <a:lnTo>
                    <a:pt x="11459" y="1391"/>
                  </a:lnTo>
                  <a:lnTo>
                    <a:pt x="11538" y="1397"/>
                  </a:lnTo>
                  <a:lnTo>
                    <a:pt x="11616" y="1407"/>
                  </a:lnTo>
                  <a:lnTo>
                    <a:pt x="11694" y="1422"/>
                  </a:lnTo>
                  <a:lnTo>
                    <a:pt x="11770" y="1440"/>
                  </a:lnTo>
                  <a:lnTo>
                    <a:pt x="11845" y="1463"/>
                  </a:lnTo>
                  <a:lnTo>
                    <a:pt x="11920" y="1489"/>
                  </a:lnTo>
                  <a:lnTo>
                    <a:pt x="11993" y="1519"/>
                  </a:lnTo>
                  <a:lnTo>
                    <a:pt x="12064" y="1553"/>
                  </a:lnTo>
                  <a:lnTo>
                    <a:pt x="12134" y="1590"/>
                  </a:lnTo>
                  <a:lnTo>
                    <a:pt x="12201" y="1632"/>
                  </a:lnTo>
                  <a:lnTo>
                    <a:pt x="12267" y="1677"/>
                  </a:lnTo>
                  <a:lnTo>
                    <a:pt x="12331" y="1725"/>
                  </a:lnTo>
                  <a:lnTo>
                    <a:pt x="12392" y="1778"/>
                  </a:lnTo>
                  <a:lnTo>
                    <a:pt x="12426" y="1809"/>
                  </a:lnTo>
                  <a:lnTo>
                    <a:pt x="12426" y="164"/>
                  </a:lnTo>
                  <a:close/>
                </a:path>
              </a:pathLst>
            </a:custGeom>
            <a:solidFill>
              <a:srgbClr val="337B86">
                <a:alpha val="3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>
                <a:pattFill prst="pct5">
                  <a:fgClr>
                    <a:schemeClr val="tx1"/>
                  </a:fgClr>
                  <a:bgClr>
                    <a:schemeClr val="bg1"/>
                  </a:bgClr>
                </a:pattFill>
              </a:endParaRPr>
            </a:p>
          </p:txBody>
        </p:sp>
        <p:sp>
          <p:nvSpPr>
            <p:cNvPr id="52" name="AutoShape 79">
              <a:extLst>
                <a:ext uri="{FF2B5EF4-FFF2-40B4-BE49-F238E27FC236}">
                  <a16:creationId xmlns:a16="http://schemas.microsoft.com/office/drawing/2014/main" id="{9400F9B9-6E08-3431-BDB6-E166321BFE6D}"/>
                </a:ext>
              </a:extLst>
            </p:cNvPr>
            <p:cNvSpPr>
              <a:spLocks/>
            </p:cNvSpPr>
            <p:nvPr/>
          </p:nvSpPr>
          <p:spPr bwMode="auto">
            <a:xfrm>
              <a:off x="6062" y="22671"/>
              <a:ext cx="7393" cy="8788"/>
            </a:xfrm>
            <a:custGeom>
              <a:avLst/>
              <a:gdLst>
                <a:gd name="T0" fmla="+- 0 9144 6063"/>
                <a:gd name="T1" fmla="*/ T0 w 7393"/>
                <a:gd name="T2" fmla="+- 0 30580 22672"/>
                <a:gd name="T3" fmla="*/ 30580 h 8788"/>
                <a:gd name="T4" fmla="+- 0 8816 6063"/>
                <a:gd name="T5" fmla="*/ T4 w 7393"/>
                <a:gd name="T6" fmla="+- 0 30580 22672"/>
                <a:gd name="T7" fmla="*/ 30580 h 8788"/>
                <a:gd name="T8" fmla="+- 0 8510 6063"/>
                <a:gd name="T9" fmla="*/ T8 w 7393"/>
                <a:gd name="T10" fmla="+- 0 30468 22672"/>
                <a:gd name="T11" fmla="*/ 30468 h 8788"/>
                <a:gd name="T12" fmla="+- 0 7759 6063"/>
                <a:gd name="T13" fmla="*/ T12 w 7393"/>
                <a:gd name="T14" fmla="+- 0 29763 22672"/>
                <a:gd name="T15" fmla="*/ 29763 h 8788"/>
                <a:gd name="T16" fmla="+- 0 7053 6063"/>
                <a:gd name="T17" fmla="*/ T16 w 7393"/>
                <a:gd name="T18" fmla="+- 0 29011 22672"/>
                <a:gd name="T19" fmla="*/ 29011 h 8788"/>
                <a:gd name="T20" fmla="+- 0 6079 6063"/>
                <a:gd name="T21" fmla="*/ T20 w 7393"/>
                <a:gd name="T22" fmla="+- 0 29021 22672"/>
                <a:gd name="T23" fmla="*/ 29021 h 8788"/>
                <a:gd name="T24" fmla="+- 0 6202 6063"/>
                <a:gd name="T25" fmla="*/ T24 w 7393"/>
                <a:gd name="T26" fmla="+- 0 29234 22672"/>
                <a:gd name="T27" fmla="*/ 29234 h 8788"/>
                <a:gd name="T28" fmla="+- 0 8387 6063"/>
                <a:gd name="T29" fmla="*/ T28 w 7393"/>
                <a:gd name="T30" fmla="+- 0 31396 22672"/>
                <a:gd name="T31" fmla="*/ 31396 h 8788"/>
                <a:gd name="T32" fmla="+- 0 8623 6063"/>
                <a:gd name="T33" fmla="*/ T32 w 7393"/>
                <a:gd name="T34" fmla="+- 0 31459 22672"/>
                <a:gd name="T35" fmla="*/ 31459 h 8788"/>
                <a:gd name="T36" fmla="+- 0 12695 6063"/>
                <a:gd name="T37" fmla="*/ T36 w 7393"/>
                <a:gd name="T38" fmla="+- 0 27248 22672"/>
                <a:gd name="T39" fmla="*/ 27248 h 8788"/>
                <a:gd name="T40" fmla="+- 0 12572 6063"/>
                <a:gd name="T41" fmla="*/ T40 w 7393"/>
                <a:gd name="T42" fmla="+- 0 27036 22672"/>
                <a:gd name="T43" fmla="*/ 27036 h 8788"/>
                <a:gd name="T44" fmla="+- 0 10744 6063"/>
                <a:gd name="T45" fmla="*/ T44 w 7393"/>
                <a:gd name="T46" fmla="+- 0 24560 22672"/>
                <a:gd name="T47" fmla="*/ 24560 h 8788"/>
                <a:gd name="T48" fmla="+- 0 10908 6063"/>
                <a:gd name="T49" fmla="*/ T48 w 7393"/>
                <a:gd name="T50" fmla="+- 0 24276 22672"/>
                <a:gd name="T51" fmla="*/ 24276 h 8788"/>
                <a:gd name="T52" fmla="+- 0 11157 6063"/>
                <a:gd name="T53" fmla="*/ T52 w 7393"/>
                <a:gd name="T54" fmla="+- 0 24067 22672"/>
                <a:gd name="T55" fmla="*/ 24067 h 8788"/>
                <a:gd name="T56" fmla="+- 0 11986 6063"/>
                <a:gd name="T57" fmla="*/ T56 w 7393"/>
                <a:gd name="T58" fmla="+- 0 23811 22672"/>
                <a:gd name="T59" fmla="*/ 23811 h 8788"/>
                <a:gd name="T60" fmla="+- 0 10416 6063"/>
                <a:gd name="T61" fmla="*/ T60 w 7393"/>
                <a:gd name="T62" fmla="+- 0 23496 22672"/>
                <a:gd name="T63" fmla="*/ 23496 h 8788"/>
                <a:gd name="T64" fmla="+- 0 10243 6063"/>
                <a:gd name="T65" fmla="*/ T64 w 7393"/>
                <a:gd name="T66" fmla="+- 0 23668 22672"/>
                <a:gd name="T67" fmla="*/ 23668 h 8788"/>
                <a:gd name="T68" fmla="+- 0 9907 6063"/>
                <a:gd name="T69" fmla="*/ T68 w 7393"/>
                <a:gd name="T70" fmla="+- 0 24859 22672"/>
                <a:gd name="T71" fmla="*/ 24859 h 8788"/>
                <a:gd name="T72" fmla="+- 0 7119 6063"/>
                <a:gd name="T73" fmla="*/ T72 w 7393"/>
                <a:gd name="T74" fmla="+- 0 25611 22672"/>
                <a:gd name="T75" fmla="*/ 25611 h 8788"/>
                <a:gd name="T76" fmla="+- 0 6925 6063"/>
                <a:gd name="T77" fmla="*/ T76 w 7393"/>
                <a:gd name="T78" fmla="+- 0 25759 22672"/>
                <a:gd name="T79" fmla="*/ 25759 h 8788"/>
                <a:gd name="T80" fmla="+- 0 6612 6063"/>
                <a:gd name="T81" fmla="*/ T80 w 7393"/>
                <a:gd name="T82" fmla="+- 0 26788 22672"/>
                <a:gd name="T83" fmla="*/ 26788 h 8788"/>
                <a:gd name="T84" fmla="+- 0 6067 6063"/>
                <a:gd name="T85" fmla="*/ T84 w 7393"/>
                <a:gd name="T86" fmla="+- 0 28961 22672"/>
                <a:gd name="T87" fmla="*/ 28961 h 8788"/>
                <a:gd name="T88" fmla="+- 0 6932 6063"/>
                <a:gd name="T89" fmla="*/ T88 w 7393"/>
                <a:gd name="T90" fmla="+- 0 28624 22672"/>
                <a:gd name="T91" fmla="*/ 28624 h 8788"/>
                <a:gd name="T92" fmla="+- 0 6960 6063"/>
                <a:gd name="T93" fmla="*/ T92 w 7393"/>
                <a:gd name="T94" fmla="+- 0 28296 22672"/>
                <a:gd name="T95" fmla="*/ 28296 h 8788"/>
                <a:gd name="T96" fmla="+- 0 7423 6063"/>
                <a:gd name="T97" fmla="*/ T96 w 7393"/>
                <a:gd name="T98" fmla="+- 0 26625 22672"/>
                <a:gd name="T99" fmla="*/ 26625 h 8788"/>
                <a:gd name="T100" fmla="+- 0 7610 6063"/>
                <a:gd name="T101" fmla="*/ T100 w 7393"/>
                <a:gd name="T102" fmla="+- 0 26358 22672"/>
                <a:gd name="T103" fmla="*/ 26358 h 8788"/>
                <a:gd name="T104" fmla="+- 0 7877 6063"/>
                <a:gd name="T105" fmla="*/ T104 w 7393"/>
                <a:gd name="T106" fmla="+- 0 26171 22672"/>
                <a:gd name="T107" fmla="*/ 26171 h 8788"/>
                <a:gd name="T108" fmla="+- 0 8633 6063"/>
                <a:gd name="T109" fmla="*/ T108 w 7393"/>
                <a:gd name="T110" fmla="+- 0 25953 22672"/>
                <a:gd name="T111" fmla="*/ 25953 h 8788"/>
                <a:gd name="T112" fmla="+- 0 9432 6063"/>
                <a:gd name="T113" fmla="*/ T112 w 7393"/>
                <a:gd name="T114" fmla="+- 0 26633 22672"/>
                <a:gd name="T115" fmla="*/ 26633 h 8788"/>
                <a:gd name="T116" fmla="+- 0 9432 6063"/>
                <a:gd name="T117" fmla="*/ T116 w 7393"/>
                <a:gd name="T118" fmla="+- 0 26879 22672"/>
                <a:gd name="T119" fmla="*/ 26879 h 8788"/>
                <a:gd name="T120" fmla="+- 0 10281 6063"/>
                <a:gd name="T121" fmla="*/ T120 w 7393"/>
                <a:gd name="T122" fmla="+- 0 26400 22672"/>
                <a:gd name="T123" fmla="*/ 26400 h 8788"/>
                <a:gd name="T124" fmla="+- 0 10385 6063"/>
                <a:gd name="T125" fmla="*/ T124 w 7393"/>
                <a:gd name="T126" fmla="+- 0 25885 22672"/>
                <a:gd name="T127" fmla="*/ 25885 h 8788"/>
                <a:gd name="T128" fmla="+- 0 11569 6063"/>
                <a:gd name="T129" fmla="*/ T128 w 7393"/>
                <a:gd name="T130" fmla="+- 0 27061 22672"/>
                <a:gd name="T131" fmla="*/ 27061 h 8788"/>
                <a:gd name="T132" fmla="+- 0 11758 6063"/>
                <a:gd name="T133" fmla="*/ T132 w 7393"/>
                <a:gd name="T134" fmla="+- 0 27331 22672"/>
                <a:gd name="T135" fmla="*/ 27331 h 8788"/>
                <a:gd name="T136" fmla="+- 0 13456 6063"/>
                <a:gd name="T137" fmla="*/ T136 w 7393"/>
                <a:gd name="T138" fmla="+- 0 28185 22672"/>
                <a:gd name="T139" fmla="*/ 28185 h 8788"/>
                <a:gd name="T140" fmla="+- 0 12695 6063"/>
                <a:gd name="T141" fmla="*/ T140 w 7393"/>
                <a:gd name="T142" fmla="+- 0 27494 22672"/>
                <a:gd name="T143" fmla="*/ 27494 h 8788"/>
                <a:gd name="T144" fmla="+- 0 12695 6063"/>
                <a:gd name="T145" fmla="*/ T144 w 7393"/>
                <a:gd name="T146" fmla="+- 0 27248 22672"/>
                <a:gd name="T147" fmla="*/ 27248 h 8788"/>
                <a:gd name="T148" fmla="+- 0 11846 6063"/>
                <a:gd name="T149" fmla="*/ T148 w 7393"/>
                <a:gd name="T150" fmla="+- 0 27727 22672"/>
                <a:gd name="T151" fmla="*/ 27727 h 8788"/>
                <a:gd name="T152" fmla="+- 0 11742 6063"/>
                <a:gd name="T153" fmla="*/ T152 w 7393"/>
                <a:gd name="T154" fmla="+- 0 28243 22672"/>
                <a:gd name="T155" fmla="*/ 28243 h 8788"/>
                <a:gd name="T156" fmla="+- 0 10558 6063"/>
                <a:gd name="T157" fmla="*/ T156 w 7393"/>
                <a:gd name="T158" fmla="+- 0 27067 22672"/>
                <a:gd name="T159" fmla="*/ 27067 h 8788"/>
                <a:gd name="T160" fmla="+- 0 10369 6063"/>
                <a:gd name="T161" fmla="*/ T160 w 7393"/>
                <a:gd name="T162" fmla="+- 0 26796 22672"/>
                <a:gd name="T163" fmla="*/ 26796 h 8788"/>
                <a:gd name="T164" fmla="+- 0 9452 6063"/>
                <a:gd name="T165" fmla="*/ T164 w 7393"/>
                <a:gd name="T166" fmla="+- 0 26937 22672"/>
                <a:gd name="T167" fmla="*/ 26937 h 8788"/>
                <a:gd name="T168" fmla="+- 0 10598 6063"/>
                <a:gd name="T169" fmla="*/ T168 w 7393"/>
                <a:gd name="T170" fmla="+- 0 28135 22672"/>
                <a:gd name="T171" fmla="*/ 28135 h 8788"/>
                <a:gd name="T172" fmla="+- 0 11351 6063"/>
                <a:gd name="T173" fmla="*/ T172 w 7393"/>
                <a:gd name="T174" fmla="+- 0 29644 22672"/>
                <a:gd name="T175" fmla="*/ 29644 h 8788"/>
                <a:gd name="T176" fmla="+- 0 11164 6063"/>
                <a:gd name="T177" fmla="*/ T176 w 7393"/>
                <a:gd name="T178" fmla="+- 0 29912 22672"/>
                <a:gd name="T179" fmla="*/ 29912 h 8788"/>
                <a:gd name="T180" fmla="+- 0 10897 6063"/>
                <a:gd name="T181" fmla="*/ T180 w 7393"/>
                <a:gd name="T182" fmla="+- 0 30099 22672"/>
                <a:gd name="T183" fmla="*/ 30099 h 8788"/>
                <a:gd name="T184" fmla="+- 0 10734 6063"/>
                <a:gd name="T185" fmla="*/ T184 w 7393"/>
                <a:gd name="T186" fmla="+- 0 30910 22672"/>
                <a:gd name="T187" fmla="*/ 30910 h 8788"/>
                <a:gd name="T188" fmla="+- 0 11763 6063"/>
                <a:gd name="T189" fmla="*/ T188 w 7393"/>
                <a:gd name="T190" fmla="+- 0 30597 22672"/>
                <a:gd name="T191" fmla="*/ 30597 h 8788"/>
                <a:gd name="T192" fmla="+- 0 11911 6063"/>
                <a:gd name="T193" fmla="*/ T192 w 7393"/>
                <a:gd name="T194" fmla="+- 0 30403 22672"/>
                <a:gd name="T195" fmla="*/ 30403 h 8788"/>
                <a:gd name="T196" fmla="+- 0 13456 6063"/>
                <a:gd name="T197" fmla="*/ T196 w 7393"/>
                <a:gd name="T198" fmla="+- 0 28937 22672"/>
                <a:gd name="T199" fmla="*/ 28937 h 8788"/>
                <a:gd name="T200" fmla="+- 0 13442 6063"/>
                <a:gd name="T201" fmla="*/ T200 w 7393"/>
                <a:gd name="T202" fmla="+- 0 22672 22672"/>
                <a:gd name="T203" fmla="*/ 22672 h 8788"/>
                <a:gd name="T204" fmla="+- 0 12901 6063"/>
                <a:gd name="T205" fmla="*/ T204 w 7393"/>
                <a:gd name="T206" fmla="+- 0 23565 22672"/>
                <a:gd name="T207" fmla="*/ 23565 h 8788"/>
                <a:gd name="T208" fmla="+- 0 13230 6063"/>
                <a:gd name="T209" fmla="*/ T208 w 7393"/>
                <a:gd name="T210" fmla="+- 0 23537 22672"/>
                <a:gd name="T211" fmla="*/ 23537 h 8788"/>
                <a:gd name="T212" fmla="+- 0 13456 6063"/>
                <a:gd name="T213" fmla="*/ T212 w 7393"/>
                <a:gd name="T214" fmla="+- 0 23586 22672"/>
                <a:gd name="T215" fmla="*/ 23586 h 878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</a:cxnLst>
              <a:rect l="0" t="0" r="r" b="b"/>
              <a:pathLst>
                <a:path w="7393" h="8788">
                  <a:moveTo>
                    <a:pt x="4671" y="8238"/>
                  </a:moveTo>
                  <a:lnTo>
                    <a:pt x="4078" y="7645"/>
                  </a:lnTo>
                  <a:lnTo>
                    <a:pt x="3163" y="7890"/>
                  </a:lnTo>
                  <a:lnTo>
                    <a:pt x="3081" y="7908"/>
                  </a:lnTo>
                  <a:lnTo>
                    <a:pt x="2999" y="7919"/>
                  </a:lnTo>
                  <a:lnTo>
                    <a:pt x="2916" y="7922"/>
                  </a:lnTo>
                  <a:lnTo>
                    <a:pt x="2834" y="7918"/>
                  </a:lnTo>
                  <a:lnTo>
                    <a:pt x="2753" y="7908"/>
                  </a:lnTo>
                  <a:lnTo>
                    <a:pt x="2674" y="7890"/>
                  </a:lnTo>
                  <a:lnTo>
                    <a:pt x="2596" y="7865"/>
                  </a:lnTo>
                  <a:lnTo>
                    <a:pt x="2520" y="7834"/>
                  </a:lnTo>
                  <a:lnTo>
                    <a:pt x="2447" y="7796"/>
                  </a:lnTo>
                  <a:lnTo>
                    <a:pt x="2378" y="7752"/>
                  </a:lnTo>
                  <a:lnTo>
                    <a:pt x="2312" y="7702"/>
                  </a:lnTo>
                  <a:lnTo>
                    <a:pt x="2250" y="7645"/>
                  </a:lnTo>
                  <a:lnTo>
                    <a:pt x="1696" y="7091"/>
                  </a:lnTo>
                  <a:lnTo>
                    <a:pt x="1142" y="6537"/>
                  </a:lnTo>
                  <a:lnTo>
                    <a:pt x="1085" y="6475"/>
                  </a:lnTo>
                  <a:lnTo>
                    <a:pt x="1035" y="6409"/>
                  </a:lnTo>
                  <a:lnTo>
                    <a:pt x="990" y="6339"/>
                  </a:lnTo>
                  <a:lnTo>
                    <a:pt x="953" y="6267"/>
                  </a:lnTo>
                  <a:lnTo>
                    <a:pt x="922" y="6191"/>
                  </a:lnTo>
                  <a:lnTo>
                    <a:pt x="897" y="6113"/>
                  </a:lnTo>
                  <a:lnTo>
                    <a:pt x="16" y="6349"/>
                  </a:lnTo>
                  <a:lnTo>
                    <a:pt x="36" y="6407"/>
                  </a:lnTo>
                  <a:lnTo>
                    <a:pt x="63" y="6463"/>
                  </a:lnTo>
                  <a:lnTo>
                    <a:pt x="97" y="6515"/>
                  </a:lnTo>
                  <a:lnTo>
                    <a:pt x="139" y="6562"/>
                  </a:lnTo>
                  <a:lnTo>
                    <a:pt x="1182" y="7605"/>
                  </a:lnTo>
                  <a:lnTo>
                    <a:pt x="2225" y="8648"/>
                  </a:lnTo>
                  <a:lnTo>
                    <a:pt x="2272" y="8689"/>
                  </a:lnTo>
                  <a:lnTo>
                    <a:pt x="2324" y="8724"/>
                  </a:lnTo>
                  <a:lnTo>
                    <a:pt x="2379" y="8751"/>
                  </a:lnTo>
                  <a:lnTo>
                    <a:pt x="2438" y="8771"/>
                  </a:lnTo>
                  <a:lnTo>
                    <a:pt x="2498" y="8783"/>
                  </a:lnTo>
                  <a:lnTo>
                    <a:pt x="2560" y="8787"/>
                  </a:lnTo>
                  <a:lnTo>
                    <a:pt x="2622" y="8783"/>
                  </a:lnTo>
                  <a:lnTo>
                    <a:pt x="2683" y="8771"/>
                  </a:lnTo>
                  <a:lnTo>
                    <a:pt x="4671" y="8238"/>
                  </a:lnTo>
                  <a:close/>
                  <a:moveTo>
                    <a:pt x="6632" y="4576"/>
                  </a:moveTo>
                  <a:lnTo>
                    <a:pt x="6612" y="4518"/>
                  </a:lnTo>
                  <a:lnTo>
                    <a:pt x="6585" y="4463"/>
                  </a:lnTo>
                  <a:lnTo>
                    <a:pt x="6551" y="4411"/>
                  </a:lnTo>
                  <a:lnTo>
                    <a:pt x="6509" y="4364"/>
                  </a:lnTo>
                  <a:lnTo>
                    <a:pt x="5466" y="3321"/>
                  </a:lnTo>
                  <a:lnTo>
                    <a:pt x="4541" y="2395"/>
                  </a:lnTo>
                  <a:lnTo>
                    <a:pt x="4656" y="1968"/>
                  </a:lnTo>
                  <a:lnTo>
                    <a:pt x="4681" y="1888"/>
                  </a:lnTo>
                  <a:lnTo>
                    <a:pt x="4713" y="1811"/>
                  </a:lnTo>
                  <a:lnTo>
                    <a:pt x="4751" y="1738"/>
                  </a:lnTo>
                  <a:lnTo>
                    <a:pt x="4795" y="1669"/>
                  </a:lnTo>
                  <a:lnTo>
                    <a:pt x="4845" y="1604"/>
                  </a:lnTo>
                  <a:lnTo>
                    <a:pt x="4900" y="1544"/>
                  </a:lnTo>
                  <a:lnTo>
                    <a:pt x="4960" y="1489"/>
                  </a:lnTo>
                  <a:lnTo>
                    <a:pt x="5025" y="1439"/>
                  </a:lnTo>
                  <a:lnTo>
                    <a:pt x="5094" y="1395"/>
                  </a:lnTo>
                  <a:lnTo>
                    <a:pt x="5167" y="1356"/>
                  </a:lnTo>
                  <a:lnTo>
                    <a:pt x="5244" y="1324"/>
                  </a:lnTo>
                  <a:lnTo>
                    <a:pt x="5324" y="1299"/>
                  </a:lnTo>
                  <a:lnTo>
                    <a:pt x="5923" y="1139"/>
                  </a:lnTo>
                  <a:lnTo>
                    <a:pt x="5330" y="545"/>
                  </a:lnTo>
                  <a:lnTo>
                    <a:pt x="4468" y="776"/>
                  </a:lnTo>
                  <a:lnTo>
                    <a:pt x="4409" y="796"/>
                  </a:lnTo>
                  <a:lnTo>
                    <a:pt x="4353" y="824"/>
                  </a:lnTo>
                  <a:lnTo>
                    <a:pt x="4302" y="858"/>
                  </a:lnTo>
                  <a:lnTo>
                    <a:pt x="4255" y="899"/>
                  </a:lnTo>
                  <a:lnTo>
                    <a:pt x="4215" y="945"/>
                  </a:lnTo>
                  <a:lnTo>
                    <a:pt x="4180" y="996"/>
                  </a:lnTo>
                  <a:lnTo>
                    <a:pt x="4153" y="1052"/>
                  </a:lnTo>
                  <a:lnTo>
                    <a:pt x="4133" y="1112"/>
                  </a:lnTo>
                  <a:lnTo>
                    <a:pt x="3902" y="1973"/>
                  </a:lnTo>
                  <a:lnTo>
                    <a:pt x="3844" y="2187"/>
                  </a:lnTo>
                  <a:lnTo>
                    <a:pt x="1977" y="2687"/>
                  </a:lnTo>
                  <a:lnTo>
                    <a:pt x="1115" y="2918"/>
                  </a:lnTo>
                  <a:lnTo>
                    <a:pt x="1056" y="2939"/>
                  </a:lnTo>
                  <a:lnTo>
                    <a:pt x="1000" y="2966"/>
                  </a:lnTo>
                  <a:lnTo>
                    <a:pt x="949" y="3001"/>
                  </a:lnTo>
                  <a:lnTo>
                    <a:pt x="902" y="3041"/>
                  </a:lnTo>
                  <a:lnTo>
                    <a:pt x="862" y="3087"/>
                  </a:lnTo>
                  <a:lnTo>
                    <a:pt x="827" y="3139"/>
                  </a:lnTo>
                  <a:lnTo>
                    <a:pt x="800" y="3194"/>
                  </a:lnTo>
                  <a:lnTo>
                    <a:pt x="780" y="3254"/>
                  </a:lnTo>
                  <a:lnTo>
                    <a:pt x="549" y="4116"/>
                  </a:lnTo>
                  <a:lnTo>
                    <a:pt x="16" y="6103"/>
                  </a:lnTo>
                  <a:lnTo>
                    <a:pt x="4" y="6165"/>
                  </a:lnTo>
                  <a:lnTo>
                    <a:pt x="0" y="6227"/>
                  </a:lnTo>
                  <a:lnTo>
                    <a:pt x="4" y="6289"/>
                  </a:lnTo>
                  <a:lnTo>
                    <a:pt x="16" y="6349"/>
                  </a:lnTo>
                  <a:lnTo>
                    <a:pt x="897" y="6113"/>
                  </a:lnTo>
                  <a:lnTo>
                    <a:pt x="879" y="6033"/>
                  </a:lnTo>
                  <a:lnTo>
                    <a:pt x="869" y="5952"/>
                  </a:lnTo>
                  <a:lnTo>
                    <a:pt x="865" y="5870"/>
                  </a:lnTo>
                  <a:lnTo>
                    <a:pt x="868" y="5788"/>
                  </a:lnTo>
                  <a:lnTo>
                    <a:pt x="879" y="5706"/>
                  </a:lnTo>
                  <a:lnTo>
                    <a:pt x="897" y="5624"/>
                  </a:lnTo>
                  <a:lnTo>
                    <a:pt x="1142" y="4709"/>
                  </a:lnTo>
                  <a:lnTo>
                    <a:pt x="1303" y="4110"/>
                  </a:lnTo>
                  <a:lnTo>
                    <a:pt x="1328" y="4030"/>
                  </a:lnTo>
                  <a:lnTo>
                    <a:pt x="1360" y="3953"/>
                  </a:lnTo>
                  <a:lnTo>
                    <a:pt x="1398" y="3880"/>
                  </a:lnTo>
                  <a:lnTo>
                    <a:pt x="1442" y="3811"/>
                  </a:lnTo>
                  <a:lnTo>
                    <a:pt x="1492" y="3746"/>
                  </a:lnTo>
                  <a:lnTo>
                    <a:pt x="1547" y="3686"/>
                  </a:lnTo>
                  <a:lnTo>
                    <a:pt x="1607" y="3631"/>
                  </a:lnTo>
                  <a:lnTo>
                    <a:pt x="1672" y="3581"/>
                  </a:lnTo>
                  <a:lnTo>
                    <a:pt x="1741" y="3537"/>
                  </a:lnTo>
                  <a:lnTo>
                    <a:pt x="1814" y="3499"/>
                  </a:lnTo>
                  <a:lnTo>
                    <a:pt x="1891" y="3467"/>
                  </a:lnTo>
                  <a:lnTo>
                    <a:pt x="1971" y="3441"/>
                  </a:lnTo>
                  <a:lnTo>
                    <a:pt x="2570" y="3281"/>
                  </a:lnTo>
                  <a:lnTo>
                    <a:pt x="3485" y="3036"/>
                  </a:lnTo>
                  <a:lnTo>
                    <a:pt x="3567" y="3018"/>
                  </a:lnTo>
                  <a:lnTo>
                    <a:pt x="3624" y="3010"/>
                  </a:lnTo>
                  <a:lnTo>
                    <a:pt x="3369" y="3961"/>
                  </a:lnTo>
                  <a:lnTo>
                    <a:pt x="3357" y="4023"/>
                  </a:lnTo>
                  <a:lnTo>
                    <a:pt x="3353" y="4085"/>
                  </a:lnTo>
                  <a:lnTo>
                    <a:pt x="3357" y="4147"/>
                  </a:lnTo>
                  <a:lnTo>
                    <a:pt x="3369" y="4207"/>
                  </a:lnTo>
                  <a:lnTo>
                    <a:pt x="4250" y="3971"/>
                  </a:lnTo>
                  <a:lnTo>
                    <a:pt x="4232" y="3891"/>
                  </a:lnTo>
                  <a:lnTo>
                    <a:pt x="4221" y="3810"/>
                  </a:lnTo>
                  <a:lnTo>
                    <a:pt x="4218" y="3728"/>
                  </a:lnTo>
                  <a:lnTo>
                    <a:pt x="4221" y="3646"/>
                  </a:lnTo>
                  <a:lnTo>
                    <a:pt x="4232" y="3563"/>
                  </a:lnTo>
                  <a:lnTo>
                    <a:pt x="4250" y="3481"/>
                  </a:lnTo>
                  <a:lnTo>
                    <a:pt x="4322" y="3213"/>
                  </a:lnTo>
                  <a:lnTo>
                    <a:pt x="4336" y="3224"/>
                  </a:lnTo>
                  <a:lnTo>
                    <a:pt x="4398" y="3280"/>
                  </a:lnTo>
                  <a:lnTo>
                    <a:pt x="4952" y="3835"/>
                  </a:lnTo>
                  <a:lnTo>
                    <a:pt x="5506" y="4389"/>
                  </a:lnTo>
                  <a:lnTo>
                    <a:pt x="5563" y="4451"/>
                  </a:lnTo>
                  <a:lnTo>
                    <a:pt x="5614" y="4517"/>
                  </a:lnTo>
                  <a:lnTo>
                    <a:pt x="5658" y="4586"/>
                  </a:lnTo>
                  <a:lnTo>
                    <a:pt x="5695" y="4659"/>
                  </a:lnTo>
                  <a:lnTo>
                    <a:pt x="5727" y="4735"/>
                  </a:lnTo>
                  <a:lnTo>
                    <a:pt x="5751" y="4812"/>
                  </a:lnTo>
                  <a:lnTo>
                    <a:pt x="6632" y="4576"/>
                  </a:lnTo>
                  <a:close/>
                  <a:moveTo>
                    <a:pt x="7393" y="5513"/>
                  </a:moveTo>
                  <a:lnTo>
                    <a:pt x="6516" y="5748"/>
                  </a:lnTo>
                  <a:lnTo>
                    <a:pt x="6434" y="5766"/>
                  </a:lnTo>
                  <a:lnTo>
                    <a:pt x="6377" y="5773"/>
                  </a:lnTo>
                  <a:lnTo>
                    <a:pt x="6632" y="4822"/>
                  </a:lnTo>
                  <a:lnTo>
                    <a:pt x="6644" y="4760"/>
                  </a:lnTo>
                  <a:lnTo>
                    <a:pt x="6648" y="4698"/>
                  </a:lnTo>
                  <a:lnTo>
                    <a:pt x="6644" y="4637"/>
                  </a:lnTo>
                  <a:lnTo>
                    <a:pt x="6632" y="4576"/>
                  </a:lnTo>
                  <a:lnTo>
                    <a:pt x="5751" y="4812"/>
                  </a:lnTo>
                  <a:lnTo>
                    <a:pt x="5769" y="4892"/>
                  </a:lnTo>
                  <a:lnTo>
                    <a:pt x="5780" y="4973"/>
                  </a:lnTo>
                  <a:lnTo>
                    <a:pt x="5783" y="5055"/>
                  </a:lnTo>
                  <a:lnTo>
                    <a:pt x="5780" y="5138"/>
                  </a:lnTo>
                  <a:lnTo>
                    <a:pt x="5769" y="5220"/>
                  </a:lnTo>
                  <a:lnTo>
                    <a:pt x="5751" y="5302"/>
                  </a:lnTo>
                  <a:lnTo>
                    <a:pt x="5679" y="5571"/>
                  </a:lnTo>
                  <a:lnTo>
                    <a:pt x="5665" y="5560"/>
                  </a:lnTo>
                  <a:lnTo>
                    <a:pt x="5603" y="5503"/>
                  </a:lnTo>
                  <a:lnTo>
                    <a:pt x="5049" y="4949"/>
                  </a:lnTo>
                  <a:lnTo>
                    <a:pt x="4495" y="4395"/>
                  </a:lnTo>
                  <a:lnTo>
                    <a:pt x="4438" y="4333"/>
                  </a:lnTo>
                  <a:lnTo>
                    <a:pt x="4388" y="4267"/>
                  </a:lnTo>
                  <a:lnTo>
                    <a:pt x="4343" y="4197"/>
                  </a:lnTo>
                  <a:lnTo>
                    <a:pt x="4306" y="4124"/>
                  </a:lnTo>
                  <a:lnTo>
                    <a:pt x="4275" y="4049"/>
                  </a:lnTo>
                  <a:lnTo>
                    <a:pt x="4250" y="3971"/>
                  </a:lnTo>
                  <a:lnTo>
                    <a:pt x="3369" y="4207"/>
                  </a:lnTo>
                  <a:lnTo>
                    <a:pt x="3389" y="4265"/>
                  </a:lnTo>
                  <a:lnTo>
                    <a:pt x="3416" y="4321"/>
                  </a:lnTo>
                  <a:lnTo>
                    <a:pt x="3450" y="4372"/>
                  </a:lnTo>
                  <a:lnTo>
                    <a:pt x="3492" y="4420"/>
                  </a:lnTo>
                  <a:lnTo>
                    <a:pt x="4535" y="5463"/>
                  </a:lnTo>
                  <a:lnTo>
                    <a:pt x="5460" y="6388"/>
                  </a:lnTo>
                  <a:lnTo>
                    <a:pt x="5346" y="6816"/>
                  </a:lnTo>
                  <a:lnTo>
                    <a:pt x="5320" y="6896"/>
                  </a:lnTo>
                  <a:lnTo>
                    <a:pt x="5288" y="6972"/>
                  </a:lnTo>
                  <a:lnTo>
                    <a:pt x="5250" y="7046"/>
                  </a:lnTo>
                  <a:lnTo>
                    <a:pt x="5206" y="7115"/>
                  </a:lnTo>
                  <a:lnTo>
                    <a:pt x="5156" y="7179"/>
                  </a:lnTo>
                  <a:lnTo>
                    <a:pt x="5101" y="7240"/>
                  </a:lnTo>
                  <a:lnTo>
                    <a:pt x="5041" y="7295"/>
                  </a:lnTo>
                  <a:lnTo>
                    <a:pt x="4976" y="7345"/>
                  </a:lnTo>
                  <a:lnTo>
                    <a:pt x="4907" y="7389"/>
                  </a:lnTo>
                  <a:lnTo>
                    <a:pt x="4834" y="7427"/>
                  </a:lnTo>
                  <a:lnTo>
                    <a:pt x="4757" y="7459"/>
                  </a:lnTo>
                  <a:lnTo>
                    <a:pt x="4677" y="7484"/>
                  </a:lnTo>
                  <a:lnTo>
                    <a:pt x="4078" y="7645"/>
                  </a:lnTo>
                  <a:lnTo>
                    <a:pt x="4671" y="8238"/>
                  </a:lnTo>
                  <a:lnTo>
                    <a:pt x="5533" y="8007"/>
                  </a:lnTo>
                  <a:lnTo>
                    <a:pt x="5593" y="7987"/>
                  </a:lnTo>
                  <a:lnTo>
                    <a:pt x="5648" y="7959"/>
                  </a:lnTo>
                  <a:lnTo>
                    <a:pt x="5700" y="7925"/>
                  </a:lnTo>
                  <a:lnTo>
                    <a:pt x="5746" y="7884"/>
                  </a:lnTo>
                  <a:lnTo>
                    <a:pt x="5786" y="7838"/>
                  </a:lnTo>
                  <a:lnTo>
                    <a:pt x="5821" y="7787"/>
                  </a:lnTo>
                  <a:lnTo>
                    <a:pt x="5848" y="7731"/>
                  </a:lnTo>
                  <a:lnTo>
                    <a:pt x="5869" y="7672"/>
                  </a:lnTo>
                  <a:lnTo>
                    <a:pt x="6099" y="6810"/>
                  </a:lnTo>
                  <a:lnTo>
                    <a:pt x="6157" y="6596"/>
                  </a:lnTo>
                  <a:lnTo>
                    <a:pt x="7393" y="6265"/>
                  </a:lnTo>
                  <a:lnTo>
                    <a:pt x="7393" y="5780"/>
                  </a:lnTo>
                  <a:lnTo>
                    <a:pt x="7393" y="5513"/>
                  </a:lnTo>
                  <a:close/>
                  <a:moveTo>
                    <a:pt x="7393" y="0"/>
                  </a:moveTo>
                  <a:lnTo>
                    <a:pt x="7379" y="0"/>
                  </a:lnTo>
                  <a:lnTo>
                    <a:pt x="7318" y="13"/>
                  </a:lnTo>
                  <a:lnTo>
                    <a:pt x="5330" y="545"/>
                  </a:lnTo>
                  <a:lnTo>
                    <a:pt x="5923" y="1139"/>
                  </a:lnTo>
                  <a:lnTo>
                    <a:pt x="6838" y="893"/>
                  </a:lnTo>
                  <a:lnTo>
                    <a:pt x="6920" y="875"/>
                  </a:lnTo>
                  <a:lnTo>
                    <a:pt x="7002" y="865"/>
                  </a:lnTo>
                  <a:lnTo>
                    <a:pt x="7085" y="861"/>
                  </a:lnTo>
                  <a:lnTo>
                    <a:pt x="7167" y="865"/>
                  </a:lnTo>
                  <a:lnTo>
                    <a:pt x="7248" y="876"/>
                  </a:lnTo>
                  <a:lnTo>
                    <a:pt x="7327" y="893"/>
                  </a:lnTo>
                  <a:lnTo>
                    <a:pt x="7327" y="894"/>
                  </a:lnTo>
                  <a:lnTo>
                    <a:pt x="7393" y="914"/>
                  </a:lnTo>
                  <a:lnTo>
                    <a:pt x="7393" y="650"/>
                  </a:lnTo>
                  <a:lnTo>
                    <a:pt x="7393" y="0"/>
                  </a:lnTo>
                  <a:close/>
                </a:path>
              </a:pathLst>
            </a:custGeom>
            <a:solidFill>
              <a:srgbClr val="337B86">
                <a:alpha val="594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02F7EF26-22EA-4608-0272-B05CAD46F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r>
              <a:rPr lang="cs-CZ" sz="3200" b="1" dirty="0">
                <a:solidFill>
                  <a:schemeClr val="bg2"/>
                </a:solidFill>
                <a:ea typeface="+mn-ea"/>
                <a:cs typeface="+mn-cs"/>
              </a:rPr>
              <a:t>PRŮBĚŽNÁ ZPRÁVA</a:t>
            </a:r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endParaRPr lang="cs-CZ" sz="2000" b="1" dirty="0">
              <a:solidFill>
                <a:schemeClr val="accent1">
                  <a:lumMod val="75000"/>
                </a:schemeClr>
              </a:solidFill>
              <a:ea typeface="+mn-ea"/>
              <a:cs typeface="+mn-cs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29B2527-7C13-0B9A-C39B-B2C36E8D41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3" y="2052918"/>
            <a:ext cx="9893694" cy="3653265"/>
          </a:xfrm>
        </p:spPr>
        <p:txBody>
          <a:bodyPr>
            <a:normAutofit/>
          </a:bodyPr>
          <a:lstStyle/>
          <a:p>
            <a:r>
              <a:rPr lang="cs-CZ" dirty="0" err="1">
                <a:solidFill>
                  <a:schemeClr val="bg1"/>
                </a:solidFill>
              </a:rPr>
              <a:t>Scany</a:t>
            </a:r>
            <a:r>
              <a:rPr lang="cs-CZ" dirty="0">
                <a:solidFill>
                  <a:schemeClr val="bg1"/>
                </a:solidFill>
              </a:rPr>
              <a:t>/elektronické originály účetních a jiných dokladů a relevantní věcné podklady -&gt; Tyto podklady je žadatel povinen přiložit k Žádosti o platbu pro každý způsobilý výdaj vyšší než 60 000  Kč (ZP má právo dožádat si dodatečně doklady i k nižším výdajům v případě potřeby). </a:t>
            </a:r>
          </a:p>
          <a:p>
            <a:r>
              <a:rPr lang="cs-CZ" dirty="0">
                <a:solidFill>
                  <a:schemeClr val="bg1"/>
                </a:solidFill>
              </a:rPr>
              <a:t>Výjimkou jsou výdaje švýcarských partnerů, u kterých platí limit 120 000 Kč, a osobní výdaje.</a:t>
            </a:r>
          </a:p>
          <a:p>
            <a:r>
              <a:rPr lang="cs-CZ" dirty="0">
                <a:solidFill>
                  <a:schemeClr val="bg1"/>
                </a:solidFill>
              </a:rPr>
              <a:t>Neplatí rovněž pro paušální náklady.</a:t>
            </a:r>
          </a:p>
          <a:p>
            <a:r>
              <a:rPr lang="cs-CZ" dirty="0">
                <a:solidFill>
                  <a:schemeClr val="bg1"/>
                </a:solidFill>
              </a:rPr>
              <a:t>Osobní výdaje žadatel dokládá bez ohledu na výše uvedené limity.</a:t>
            </a:r>
          </a:p>
          <a:p>
            <a:endParaRPr lang="cs-CZ" dirty="0">
              <a:solidFill>
                <a:schemeClr val="bg1"/>
              </a:solidFill>
            </a:endParaRPr>
          </a:p>
          <a:p>
            <a:endParaRPr lang="cs-CZ" dirty="0">
              <a:solidFill>
                <a:schemeClr val="bg1"/>
              </a:solidFill>
            </a:endParaRPr>
          </a:p>
          <a:p>
            <a:endParaRPr lang="cs-CZ" dirty="0">
              <a:solidFill>
                <a:schemeClr val="bg1"/>
              </a:solidFill>
            </a:endParaRPr>
          </a:p>
        </p:txBody>
      </p:sp>
      <p:cxnSp>
        <p:nvCxnSpPr>
          <p:cNvPr id="46" name="Přímá spojnice 45">
            <a:extLst>
              <a:ext uri="{FF2B5EF4-FFF2-40B4-BE49-F238E27FC236}">
                <a16:creationId xmlns:a16="http://schemas.microsoft.com/office/drawing/2014/main" id="{007033C3-D24D-3F60-006D-3043C8718DC6}"/>
              </a:ext>
            </a:extLst>
          </p:cNvPr>
          <p:cNvCxnSpPr/>
          <p:nvPr/>
        </p:nvCxnSpPr>
        <p:spPr>
          <a:xfrm>
            <a:off x="629880" y="5885018"/>
            <a:ext cx="10932240" cy="0"/>
          </a:xfrm>
          <a:prstGeom prst="line">
            <a:avLst/>
          </a:prstGeom>
          <a:ln w="19050">
            <a:solidFill>
              <a:srgbClr val="E394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Obrázek 48">
            <a:extLst>
              <a:ext uri="{FF2B5EF4-FFF2-40B4-BE49-F238E27FC236}">
                <a16:creationId xmlns:a16="http://schemas.microsoft.com/office/drawing/2014/main" id="{A0945E58-B768-68D2-0385-1804E258AC9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9016" y="5985823"/>
            <a:ext cx="2886115" cy="630089"/>
          </a:xfrm>
          <a:prstGeom prst="rect">
            <a:avLst/>
          </a:prstGeom>
          <a:effectLst/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5B48696D-0B01-4D02-6BAA-B974F71019BD}"/>
              </a:ext>
            </a:extLst>
          </p:cNvPr>
          <p:cNvSpPr txBox="1"/>
          <p:nvPr/>
        </p:nvSpPr>
        <p:spPr>
          <a:xfrm>
            <a:off x="646111" y="6115284"/>
            <a:ext cx="1036712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200" b="1" dirty="0">
                <a:solidFill>
                  <a:srgbClr val="E39494"/>
                </a:solidFill>
                <a:latin typeface="+mj-lt"/>
              </a:rPr>
              <a:t>Informační seminář k výzvě k Programu udržitelný turismus a posílení biodiverzity</a:t>
            </a:r>
          </a:p>
        </p:txBody>
      </p:sp>
    </p:spTree>
    <p:extLst>
      <p:ext uri="{BB962C8B-B14F-4D97-AF65-F5344CB8AC3E}">
        <p14:creationId xmlns:p14="http://schemas.microsoft.com/office/powerpoint/2010/main" val="27048047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249E44E-6695-7821-4F80-A572F9EFC8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4">
            <a:extLst>
              <a:ext uri="{FF2B5EF4-FFF2-40B4-BE49-F238E27FC236}">
                <a16:creationId xmlns:a16="http://schemas.microsoft.com/office/drawing/2014/main" id="{A225D7EF-3C69-C219-5A6E-468CEE345DE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8457336" y="1203247"/>
            <a:ext cx="3734664" cy="4451506"/>
            <a:chOff x="1029" y="16748"/>
            <a:chExt cx="12426" cy="14711"/>
          </a:xfrm>
        </p:grpSpPr>
        <p:sp>
          <p:nvSpPr>
            <p:cNvPr id="51" name="AutoShape 80">
              <a:extLst>
                <a:ext uri="{FF2B5EF4-FFF2-40B4-BE49-F238E27FC236}">
                  <a16:creationId xmlns:a16="http://schemas.microsoft.com/office/drawing/2014/main" id="{1F406BE3-4F91-A7DE-AA54-5B9CA28BE895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9" y="16748"/>
              <a:ext cx="12426" cy="14120"/>
            </a:xfrm>
            <a:custGeom>
              <a:avLst/>
              <a:gdLst>
                <a:gd name="T0" fmla="+- 0 5953 1030"/>
                <a:gd name="T1" fmla="*/ T0 w 12426"/>
                <a:gd name="T2" fmla="+- 0 29461 16748"/>
                <a:gd name="T3" fmla="*/ 29461 h 14120"/>
                <a:gd name="T4" fmla="+- 0 5556 1030"/>
                <a:gd name="T5" fmla="*/ T4 w 12426"/>
                <a:gd name="T6" fmla="+- 0 29471 16748"/>
                <a:gd name="T7" fmla="*/ 29471 h 14120"/>
                <a:gd name="T8" fmla="+- 0 5175 1030"/>
                <a:gd name="T9" fmla="*/ T8 w 12426"/>
                <a:gd name="T10" fmla="+- 0 29379 16748"/>
                <a:gd name="T11" fmla="*/ 29379 h 14120"/>
                <a:gd name="T12" fmla="+- 0 4827 1030"/>
                <a:gd name="T13" fmla="*/ T12 w 12426"/>
                <a:gd name="T14" fmla="+- 0 29191 16748"/>
                <a:gd name="T15" fmla="*/ 29191 h 14120"/>
                <a:gd name="T16" fmla="+- 0 2928 1030"/>
                <a:gd name="T17" fmla="*/ T16 w 12426"/>
                <a:gd name="T18" fmla="+- 0 28970 16748"/>
                <a:gd name="T19" fmla="*/ 28970 h 14120"/>
                <a:gd name="T20" fmla="+- 0 4870 1030"/>
                <a:gd name="T21" fmla="*/ T20 w 12426"/>
                <a:gd name="T22" fmla="+- 0 30818 16748"/>
                <a:gd name="T23" fmla="*/ 30818 h 14120"/>
                <a:gd name="T24" fmla="+- 0 5261 1030"/>
                <a:gd name="T25" fmla="*/ T24 w 12426"/>
                <a:gd name="T26" fmla="+- 0 30859 16748"/>
                <a:gd name="T27" fmla="*/ 30859 h 14120"/>
                <a:gd name="T28" fmla="+- 0 11497 1030"/>
                <a:gd name="T29" fmla="*/ T28 w 12426"/>
                <a:gd name="T30" fmla="+- 0 25986 16748"/>
                <a:gd name="T31" fmla="*/ 25986 h 14120"/>
                <a:gd name="T32" fmla="+- 0 11700 1030"/>
                <a:gd name="T33" fmla="*/ T32 w 12426"/>
                <a:gd name="T34" fmla="+- 0 24420 16748"/>
                <a:gd name="T35" fmla="*/ 24420 h 14120"/>
                <a:gd name="T36" fmla="+- 0 10268 1030"/>
                <a:gd name="T37" fmla="*/ T36 w 12426"/>
                <a:gd name="T38" fmla="+- 0 24484 16748"/>
                <a:gd name="T39" fmla="*/ 24484 h 14120"/>
                <a:gd name="T40" fmla="+- 0 10320 1030"/>
                <a:gd name="T41" fmla="*/ T40 w 12426"/>
                <a:gd name="T42" fmla="+- 0 24874 16748"/>
                <a:gd name="T43" fmla="*/ 24874 h 14120"/>
                <a:gd name="T44" fmla="+- 0 10268 1030"/>
                <a:gd name="T45" fmla="*/ T44 w 12426"/>
                <a:gd name="T46" fmla="+- 0 25270 16748"/>
                <a:gd name="T47" fmla="*/ 25270 h 14120"/>
                <a:gd name="T48" fmla="+- 0 9140 1030"/>
                <a:gd name="T49" fmla="*/ T48 w 12426"/>
                <a:gd name="T50" fmla="+- 0 24703 16748"/>
                <a:gd name="T51" fmla="*/ 24703 h 14120"/>
                <a:gd name="T52" fmla="+- 0 8048 1030"/>
                <a:gd name="T53" fmla="*/ T52 w 12426"/>
                <a:gd name="T54" fmla="+- 0 23563 16748"/>
                <a:gd name="T55" fmla="*/ 23563 h 14120"/>
                <a:gd name="T56" fmla="+- 0 7879 1030"/>
                <a:gd name="T57" fmla="*/ T56 w 12426"/>
                <a:gd name="T58" fmla="+- 0 23207 16748"/>
                <a:gd name="T59" fmla="*/ 23207 h 14120"/>
                <a:gd name="T60" fmla="+- 0 7807 1030"/>
                <a:gd name="T61" fmla="*/ T60 w 12426"/>
                <a:gd name="T62" fmla="+- 0 22821 16748"/>
                <a:gd name="T63" fmla="*/ 22821 h 14120"/>
                <a:gd name="T64" fmla="+- 0 7838 1030"/>
                <a:gd name="T65" fmla="*/ T64 w 12426"/>
                <a:gd name="T66" fmla="+- 0 22424 16748"/>
                <a:gd name="T67" fmla="*/ 22424 h 14120"/>
                <a:gd name="T68" fmla="+- 0 8095 1030"/>
                <a:gd name="T69" fmla="*/ T68 w 12426"/>
                <a:gd name="T70" fmla="+- 0 22023 16748"/>
                <a:gd name="T71" fmla="*/ 22023 h 14120"/>
                <a:gd name="T72" fmla="+- 0 10032 1030"/>
                <a:gd name="T73" fmla="*/ T72 w 12426"/>
                <a:gd name="T74" fmla="+- 0 23987 16748"/>
                <a:gd name="T75" fmla="*/ 23987 h 14120"/>
                <a:gd name="T76" fmla="+- 0 10219 1030"/>
                <a:gd name="T77" fmla="*/ T76 w 12426"/>
                <a:gd name="T78" fmla="+- 0 24334 16748"/>
                <a:gd name="T79" fmla="*/ 24334 h 14120"/>
                <a:gd name="T80" fmla="+- 0 11627 1030"/>
                <a:gd name="T81" fmla="*/ T80 w 12426"/>
                <a:gd name="T82" fmla="+- 0 23957 16748"/>
                <a:gd name="T83" fmla="*/ 23957 h 14120"/>
                <a:gd name="T84" fmla="+- 0 8324 1030"/>
                <a:gd name="T85" fmla="*/ T84 w 12426"/>
                <a:gd name="T86" fmla="+- 0 20601 16748"/>
                <a:gd name="T87" fmla="*/ 20601 h 14120"/>
                <a:gd name="T88" fmla="+- 0 8623 1030"/>
                <a:gd name="T89" fmla="*/ T88 w 12426"/>
                <a:gd name="T90" fmla="+- 0 19614 16748"/>
                <a:gd name="T91" fmla="*/ 19614 h 14120"/>
                <a:gd name="T92" fmla="+- 0 8847 1030"/>
                <a:gd name="T93" fmla="*/ T92 w 12426"/>
                <a:gd name="T94" fmla="+- 0 19290 16748"/>
                <a:gd name="T95" fmla="*/ 19290 h 14120"/>
                <a:gd name="T96" fmla="+- 0 9145 1030"/>
                <a:gd name="T97" fmla="*/ T96 w 12426"/>
                <a:gd name="T98" fmla="+- 0 19035 16748"/>
                <a:gd name="T99" fmla="*/ 19035 h 14120"/>
                <a:gd name="T100" fmla="+- 0 9504 1030"/>
                <a:gd name="T101" fmla="*/ T100 w 12426"/>
                <a:gd name="T102" fmla="+- 0 18863 16748"/>
                <a:gd name="T103" fmla="*/ 18863 h 14120"/>
                <a:gd name="T104" fmla="+- 0 8130 1030"/>
                <a:gd name="T105" fmla="*/ T104 w 12426"/>
                <a:gd name="T106" fmla="+- 0 18025 16748"/>
                <a:gd name="T107" fmla="*/ 18025 h 14120"/>
                <a:gd name="T108" fmla="+- 0 7812 1030"/>
                <a:gd name="T109" fmla="*/ T108 w 12426"/>
                <a:gd name="T110" fmla="+- 0 18256 16748"/>
                <a:gd name="T111" fmla="*/ 18256 h 14120"/>
                <a:gd name="T112" fmla="+- 0 7297 1030"/>
                <a:gd name="T113" fmla="*/ T112 w 12426"/>
                <a:gd name="T114" fmla="+- 0 19923 16748"/>
                <a:gd name="T115" fmla="*/ 19923 h 14120"/>
                <a:gd name="T116" fmla="+- 0 2744 1030"/>
                <a:gd name="T117" fmla="*/ T116 w 12426"/>
                <a:gd name="T118" fmla="+- 0 21466 16748"/>
                <a:gd name="T119" fmla="*/ 21466 h 14120"/>
                <a:gd name="T120" fmla="+- 0 2426 1030"/>
                <a:gd name="T121" fmla="*/ T120 w 12426"/>
                <a:gd name="T122" fmla="+- 0 21697 16748"/>
                <a:gd name="T123" fmla="*/ 21697 h 14120"/>
                <a:gd name="T124" fmla="+- 0 1911 1030"/>
                <a:gd name="T125" fmla="*/ T124 w 12426"/>
                <a:gd name="T126" fmla="+- 0 23364 16748"/>
                <a:gd name="T127" fmla="*/ 23364 h 14120"/>
                <a:gd name="T128" fmla="+- 0 1038 1030"/>
                <a:gd name="T129" fmla="*/ T128 w 12426"/>
                <a:gd name="T130" fmla="+- 0 26875 16748"/>
                <a:gd name="T131" fmla="*/ 26875 h 14120"/>
                <a:gd name="T132" fmla="+- 0 1111 1030"/>
                <a:gd name="T133" fmla="*/ T132 w 12426"/>
                <a:gd name="T134" fmla="+- 0 27100 16748"/>
                <a:gd name="T135" fmla="*/ 27100 h 14120"/>
                <a:gd name="T136" fmla="+- 0 3753 1030"/>
                <a:gd name="T137" fmla="*/ T136 w 12426"/>
                <a:gd name="T138" fmla="+- 0 28144 16748"/>
                <a:gd name="T139" fmla="*/ 28144 h 14120"/>
                <a:gd name="T140" fmla="+- 0 2661 1030"/>
                <a:gd name="T141" fmla="*/ T140 w 12426"/>
                <a:gd name="T142" fmla="+- 0 27004 16748"/>
                <a:gd name="T143" fmla="*/ 27004 h 14120"/>
                <a:gd name="T144" fmla="+- 0 2492 1030"/>
                <a:gd name="T145" fmla="*/ T144 w 12426"/>
                <a:gd name="T146" fmla="+- 0 26649 16748"/>
                <a:gd name="T147" fmla="*/ 26649 h 14120"/>
                <a:gd name="T148" fmla="+- 0 2437 1030"/>
                <a:gd name="T149" fmla="*/ T148 w 12426"/>
                <a:gd name="T150" fmla="+- 0 26419 16748"/>
                <a:gd name="T151" fmla="*/ 26419 h 14120"/>
                <a:gd name="T152" fmla="+- 0 2426 1030"/>
                <a:gd name="T153" fmla="*/ T152 w 12426"/>
                <a:gd name="T154" fmla="+- 0 26024 16748"/>
                <a:gd name="T155" fmla="*/ 26024 h 14120"/>
                <a:gd name="T156" fmla="+- 0 3122 1030"/>
                <a:gd name="T157" fmla="*/ T156 w 12426"/>
                <a:gd name="T158" fmla="+- 0 23355 16748"/>
                <a:gd name="T159" fmla="*/ 23355 h 14120"/>
                <a:gd name="T160" fmla="+- 0 3275 1030"/>
                <a:gd name="T161" fmla="*/ T160 w 12426"/>
                <a:gd name="T162" fmla="+- 0 22986 16748"/>
                <a:gd name="T163" fmla="*/ 22986 h 14120"/>
                <a:gd name="T164" fmla="+- 0 3515 1030"/>
                <a:gd name="T165" fmla="*/ T164 w 12426"/>
                <a:gd name="T166" fmla="+- 0 22674 16748"/>
                <a:gd name="T167" fmla="*/ 22674 h 14120"/>
                <a:gd name="T168" fmla="+- 0 3826 1030"/>
                <a:gd name="T169" fmla="*/ T168 w 12426"/>
                <a:gd name="T170" fmla="+- 0 22435 16748"/>
                <a:gd name="T171" fmla="*/ 22435 h 14120"/>
                <a:gd name="T172" fmla="+- 0 4196 1030"/>
                <a:gd name="T173" fmla="*/ T172 w 12426"/>
                <a:gd name="T174" fmla="+- 0 22281 16748"/>
                <a:gd name="T175" fmla="*/ 22281 h 14120"/>
                <a:gd name="T176" fmla="+- 0 6785 1030"/>
                <a:gd name="T177" fmla="*/ T176 w 12426"/>
                <a:gd name="T178" fmla="+- 0 21596 16748"/>
                <a:gd name="T179" fmla="*/ 21596 h 14120"/>
                <a:gd name="T180" fmla="+- 0 6416 1030"/>
                <a:gd name="T181" fmla="*/ T180 w 12426"/>
                <a:gd name="T182" fmla="+- 0 23355 16748"/>
                <a:gd name="T183" fmla="*/ 23355 h 14120"/>
                <a:gd name="T184" fmla="+- 0 6537 1030"/>
                <a:gd name="T185" fmla="*/ T184 w 12426"/>
                <a:gd name="T186" fmla="+- 0 23728 16748"/>
                <a:gd name="T187" fmla="*/ 23728 h 14120"/>
                <a:gd name="T188" fmla="+- 0 9616 1030"/>
                <a:gd name="T189" fmla="*/ T188 w 12426"/>
                <a:gd name="T190" fmla="+- 0 27702 16748"/>
                <a:gd name="T191" fmla="*/ 27702 h 14120"/>
                <a:gd name="T192" fmla="+- 0 9463 1030"/>
                <a:gd name="T193" fmla="*/ T192 w 12426"/>
                <a:gd name="T194" fmla="+- 0 28071 16748"/>
                <a:gd name="T195" fmla="*/ 28071 h 14120"/>
                <a:gd name="T196" fmla="+- 0 9223 1030"/>
                <a:gd name="T197" fmla="*/ T196 w 12426"/>
                <a:gd name="T198" fmla="+- 0 28383 16748"/>
                <a:gd name="T199" fmla="*/ 28383 h 14120"/>
                <a:gd name="T200" fmla="+- 0 8912 1030"/>
                <a:gd name="T201" fmla="*/ T200 w 12426"/>
                <a:gd name="T202" fmla="+- 0 28622 16748"/>
                <a:gd name="T203" fmla="*/ 28622 h 14120"/>
                <a:gd name="T204" fmla="+- 0 8542 1030"/>
                <a:gd name="T205" fmla="*/ T204 w 12426"/>
                <a:gd name="T206" fmla="+- 0 28776 16748"/>
                <a:gd name="T207" fmla="*/ 28776 h 14120"/>
                <a:gd name="T208" fmla="+- 0 10068 1030"/>
                <a:gd name="T209" fmla="*/ T208 w 12426"/>
                <a:gd name="T210" fmla="+- 0 29558 16748"/>
                <a:gd name="T211" fmla="*/ 29558 h 14120"/>
                <a:gd name="T212" fmla="+- 0 10359 1030"/>
                <a:gd name="T213" fmla="*/ T212 w 12426"/>
                <a:gd name="T214" fmla="+- 0 29296 16748"/>
                <a:gd name="T215" fmla="*/ 29296 h 14120"/>
                <a:gd name="T216" fmla="+- 0 10827 1030"/>
                <a:gd name="T217" fmla="*/ T216 w 12426"/>
                <a:gd name="T218" fmla="+- 0 27693 16748"/>
                <a:gd name="T219" fmla="*/ 27693 h 14120"/>
                <a:gd name="T220" fmla="+- 0 13412 1030"/>
                <a:gd name="T221" fmla="*/ T220 w 12426"/>
                <a:gd name="T222" fmla="+- 0 26038 16748"/>
                <a:gd name="T223" fmla="*/ 26038 h 14120"/>
                <a:gd name="T224" fmla="+- 0 13327 1030"/>
                <a:gd name="T225" fmla="*/ T224 w 12426"/>
                <a:gd name="T226" fmla="+- 0 16830 16748"/>
                <a:gd name="T227" fmla="*/ 16830 h 14120"/>
                <a:gd name="T228" fmla="+- 0 12944 1030"/>
                <a:gd name="T229" fmla="*/ T228 w 12426"/>
                <a:gd name="T230" fmla="+- 0 16748 16748"/>
                <a:gd name="T231" fmla="*/ 16748 h 14120"/>
                <a:gd name="T232" fmla="+- 0 12014 1030"/>
                <a:gd name="T233" fmla="*/ T232 w 12426"/>
                <a:gd name="T234" fmla="+- 0 18188 16748"/>
                <a:gd name="T235" fmla="*/ 18188 h 14120"/>
                <a:gd name="T236" fmla="+- 0 12410 1030"/>
                <a:gd name="T237" fmla="*/ T236 w 12426"/>
                <a:gd name="T238" fmla="+- 0 18136 16748"/>
                <a:gd name="T239" fmla="*/ 18136 h 14120"/>
                <a:gd name="T240" fmla="+- 0 12800 1030"/>
                <a:gd name="T241" fmla="*/ T240 w 12426"/>
                <a:gd name="T242" fmla="+- 0 18188 16748"/>
                <a:gd name="T243" fmla="*/ 18188 h 14120"/>
                <a:gd name="T244" fmla="+- 0 13164 1030"/>
                <a:gd name="T245" fmla="*/ T244 w 12426"/>
                <a:gd name="T246" fmla="+- 0 18338 16748"/>
                <a:gd name="T247" fmla="*/ 18338 h 14120"/>
                <a:gd name="T248" fmla="+- 0 13456 1030"/>
                <a:gd name="T249" fmla="*/ T248 w 12426"/>
                <a:gd name="T250" fmla="+- 0 18557 16748"/>
                <a:gd name="T251" fmla="*/ 18557 h 1412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  <a:cxn ang="0">
                  <a:pos x="T217" y="T219"/>
                </a:cxn>
                <a:cxn ang="0">
                  <a:pos x="T221" y="T223"/>
                </a:cxn>
                <a:cxn ang="0">
                  <a:pos x="T225" y="T227"/>
                </a:cxn>
                <a:cxn ang="0">
                  <a:pos x="T229" y="T231"/>
                </a:cxn>
                <a:cxn ang="0">
                  <a:pos x="T233" y="T235"/>
                </a:cxn>
                <a:cxn ang="0">
                  <a:pos x="T237" y="T239"/>
                </a:cxn>
                <a:cxn ang="0">
                  <a:pos x="T241" y="T243"/>
                </a:cxn>
                <a:cxn ang="0">
                  <a:pos x="T245" y="T247"/>
                </a:cxn>
                <a:cxn ang="0">
                  <a:pos x="T249" y="T251"/>
                </a:cxn>
              </a:cxnLst>
              <a:rect l="0" t="0" r="r" b="b"/>
              <a:pathLst>
                <a:path w="12426" h="14120">
                  <a:moveTo>
                    <a:pt x="7503" y="13239"/>
                  </a:moveTo>
                  <a:lnTo>
                    <a:pt x="6550" y="12286"/>
                  </a:lnTo>
                  <a:lnTo>
                    <a:pt x="5081" y="12679"/>
                  </a:lnTo>
                  <a:lnTo>
                    <a:pt x="5002" y="12698"/>
                  </a:lnTo>
                  <a:lnTo>
                    <a:pt x="4923" y="12713"/>
                  </a:lnTo>
                  <a:lnTo>
                    <a:pt x="4843" y="12723"/>
                  </a:lnTo>
                  <a:lnTo>
                    <a:pt x="4764" y="12729"/>
                  </a:lnTo>
                  <a:lnTo>
                    <a:pt x="4684" y="12731"/>
                  </a:lnTo>
                  <a:lnTo>
                    <a:pt x="4605" y="12729"/>
                  </a:lnTo>
                  <a:lnTo>
                    <a:pt x="4526" y="12723"/>
                  </a:lnTo>
                  <a:lnTo>
                    <a:pt x="4448" y="12712"/>
                  </a:lnTo>
                  <a:lnTo>
                    <a:pt x="4371" y="12698"/>
                  </a:lnTo>
                  <a:lnTo>
                    <a:pt x="4294" y="12679"/>
                  </a:lnTo>
                  <a:lnTo>
                    <a:pt x="4219" y="12657"/>
                  </a:lnTo>
                  <a:lnTo>
                    <a:pt x="4145" y="12631"/>
                  </a:lnTo>
                  <a:lnTo>
                    <a:pt x="4072" y="12601"/>
                  </a:lnTo>
                  <a:lnTo>
                    <a:pt x="4000" y="12567"/>
                  </a:lnTo>
                  <a:lnTo>
                    <a:pt x="3931" y="12529"/>
                  </a:lnTo>
                  <a:lnTo>
                    <a:pt x="3863" y="12488"/>
                  </a:lnTo>
                  <a:lnTo>
                    <a:pt x="3797" y="12443"/>
                  </a:lnTo>
                  <a:lnTo>
                    <a:pt x="3734" y="12394"/>
                  </a:lnTo>
                  <a:lnTo>
                    <a:pt x="3672" y="12342"/>
                  </a:lnTo>
                  <a:lnTo>
                    <a:pt x="3613" y="12286"/>
                  </a:lnTo>
                  <a:lnTo>
                    <a:pt x="2723" y="11396"/>
                  </a:lnTo>
                  <a:lnTo>
                    <a:pt x="1898" y="12222"/>
                  </a:lnTo>
                  <a:lnTo>
                    <a:pt x="3573" y="13897"/>
                  </a:lnTo>
                  <a:lnTo>
                    <a:pt x="3634" y="13951"/>
                  </a:lnTo>
                  <a:lnTo>
                    <a:pt x="3699" y="13998"/>
                  </a:lnTo>
                  <a:lnTo>
                    <a:pt x="3768" y="14038"/>
                  </a:lnTo>
                  <a:lnTo>
                    <a:pt x="3840" y="14070"/>
                  </a:lnTo>
                  <a:lnTo>
                    <a:pt x="3915" y="14095"/>
                  </a:lnTo>
                  <a:lnTo>
                    <a:pt x="3992" y="14111"/>
                  </a:lnTo>
                  <a:lnTo>
                    <a:pt x="4071" y="14119"/>
                  </a:lnTo>
                  <a:lnTo>
                    <a:pt x="4151" y="14120"/>
                  </a:lnTo>
                  <a:lnTo>
                    <a:pt x="4231" y="14111"/>
                  </a:lnTo>
                  <a:lnTo>
                    <a:pt x="4310" y="14095"/>
                  </a:lnTo>
                  <a:lnTo>
                    <a:pt x="7503" y="13239"/>
                  </a:lnTo>
                  <a:close/>
                  <a:moveTo>
                    <a:pt x="12426" y="8713"/>
                  </a:moveTo>
                  <a:lnTo>
                    <a:pt x="11936" y="8844"/>
                  </a:lnTo>
                  <a:lnTo>
                    <a:pt x="10467" y="9238"/>
                  </a:lnTo>
                  <a:lnTo>
                    <a:pt x="10388" y="9257"/>
                  </a:lnTo>
                  <a:lnTo>
                    <a:pt x="10309" y="9272"/>
                  </a:lnTo>
                  <a:lnTo>
                    <a:pt x="10243" y="9280"/>
                  </a:lnTo>
                  <a:lnTo>
                    <a:pt x="10653" y="7751"/>
                  </a:lnTo>
                  <a:lnTo>
                    <a:pt x="10670" y="7672"/>
                  </a:lnTo>
                  <a:lnTo>
                    <a:pt x="10678" y="7592"/>
                  </a:lnTo>
                  <a:lnTo>
                    <a:pt x="10678" y="7513"/>
                  </a:lnTo>
                  <a:lnTo>
                    <a:pt x="10670" y="7434"/>
                  </a:lnTo>
                  <a:lnTo>
                    <a:pt x="10653" y="7357"/>
                  </a:lnTo>
                  <a:lnTo>
                    <a:pt x="9238" y="7736"/>
                  </a:lnTo>
                  <a:lnTo>
                    <a:pt x="9256" y="7812"/>
                  </a:lnTo>
                  <a:lnTo>
                    <a:pt x="9271" y="7890"/>
                  </a:lnTo>
                  <a:lnTo>
                    <a:pt x="9281" y="7968"/>
                  </a:lnTo>
                  <a:lnTo>
                    <a:pt x="9287" y="8047"/>
                  </a:lnTo>
                  <a:lnTo>
                    <a:pt x="9290" y="8126"/>
                  </a:lnTo>
                  <a:lnTo>
                    <a:pt x="9288" y="8205"/>
                  </a:lnTo>
                  <a:lnTo>
                    <a:pt x="9282" y="8285"/>
                  </a:lnTo>
                  <a:lnTo>
                    <a:pt x="9271" y="8364"/>
                  </a:lnTo>
                  <a:lnTo>
                    <a:pt x="9257" y="8443"/>
                  </a:lnTo>
                  <a:lnTo>
                    <a:pt x="9238" y="8522"/>
                  </a:lnTo>
                  <a:lnTo>
                    <a:pt x="9122" y="8955"/>
                  </a:lnTo>
                  <a:lnTo>
                    <a:pt x="9120" y="8953"/>
                  </a:lnTo>
                  <a:lnTo>
                    <a:pt x="9059" y="8901"/>
                  </a:lnTo>
                  <a:lnTo>
                    <a:pt x="9000" y="8845"/>
                  </a:lnTo>
                  <a:lnTo>
                    <a:pt x="8110" y="7955"/>
                  </a:lnTo>
                  <a:lnTo>
                    <a:pt x="7219" y="7065"/>
                  </a:lnTo>
                  <a:lnTo>
                    <a:pt x="7164" y="7006"/>
                  </a:lnTo>
                  <a:lnTo>
                    <a:pt x="7111" y="6944"/>
                  </a:lnTo>
                  <a:lnTo>
                    <a:pt x="7063" y="6881"/>
                  </a:lnTo>
                  <a:lnTo>
                    <a:pt x="7018" y="6815"/>
                  </a:lnTo>
                  <a:lnTo>
                    <a:pt x="6976" y="6747"/>
                  </a:lnTo>
                  <a:lnTo>
                    <a:pt x="6939" y="6678"/>
                  </a:lnTo>
                  <a:lnTo>
                    <a:pt x="6905" y="6606"/>
                  </a:lnTo>
                  <a:lnTo>
                    <a:pt x="6875" y="6534"/>
                  </a:lnTo>
                  <a:lnTo>
                    <a:pt x="6849" y="6459"/>
                  </a:lnTo>
                  <a:lnTo>
                    <a:pt x="6826" y="6384"/>
                  </a:lnTo>
                  <a:lnTo>
                    <a:pt x="6808" y="6307"/>
                  </a:lnTo>
                  <a:lnTo>
                    <a:pt x="6794" y="6230"/>
                  </a:lnTo>
                  <a:lnTo>
                    <a:pt x="6783" y="6152"/>
                  </a:lnTo>
                  <a:lnTo>
                    <a:pt x="6777" y="6073"/>
                  </a:lnTo>
                  <a:lnTo>
                    <a:pt x="6775" y="5994"/>
                  </a:lnTo>
                  <a:lnTo>
                    <a:pt x="6777" y="5915"/>
                  </a:lnTo>
                  <a:lnTo>
                    <a:pt x="6783" y="5835"/>
                  </a:lnTo>
                  <a:lnTo>
                    <a:pt x="6793" y="5756"/>
                  </a:lnTo>
                  <a:lnTo>
                    <a:pt x="6808" y="5676"/>
                  </a:lnTo>
                  <a:lnTo>
                    <a:pt x="6826" y="5597"/>
                  </a:lnTo>
                  <a:lnTo>
                    <a:pt x="6942" y="5165"/>
                  </a:lnTo>
                  <a:lnTo>
                    <a:pt x="6944" y="5167"/>
                  </a:lnTo>
                  <a:lnTo>
                    <a:pt x="7006" y="5219"/>
                  </a:lnTo>
                  <a:lnTo>
                    <a:pt x="7065" y="5275"/>
                  </a:lnTo>
                  <a:lnTo>
                    <a:pt x="7955" y="6165"/>
                  </a:lnTo>
                  <a:lnTo>
                    <a:pt x="8845" y="7055"/>
                  </a:lnTo>
                  <a:lnTo>
                    <a:pt x="8901" y="7114"/>
                  </a:lnTo>
                  <a:lnTo>
                    <a:pt x="8953" y="7175"/>
                  </a:lnTo>
                  <a:lnTo>
                    <a:pt x="9002" y="7239"/>
                  </a:lnTo>
                  <a:lnTo>
                    <a:pt x="9047" y="7305"/>
                  </a:lnTo>
                  <a:lnTo>
                    <a:pt x="9088" y="7372"/>
                  </a:lnTo>
                  <a:lnTo>
                    <a:pt x="9125" y="7442"/>
                  </a:lnTo>
                  <a:lnTo>
                    <a:pt x="9159" y="7513"/>
                  </a:lnTo>
                  <a:lnTo>
                    <a:pt x="9189" y="7586"/>
                  </a:lnTo>
                  <a:lnTo>
                    <a:pt x="9215" y="7660"/>
                  </a:lnTo>
                  <a:lnTo>
                    <a:pt x="9238" y="7736"/>
                  </a:lnTo>
                  <a:lnTo>
                    <a:pt x="10653" y="7357"/>
                  </a:lnTo>
                  <a:lnTo>
                    <a:pt x="10629" y="7281"/>
                  </a:lnTo>
                  <a:lnTo>
                    <a:pt x="10597" y="7209"/>
                  </a:lnTo>
                  <a:lnTo>
                    <a:pt x="10557" y="7140"/>
                  </a:lnTo>
                  <a:lnTo>
                    <a:pt x="10510" y="7075"/>
                  </a:lnTo>
                  <a:lnTo>
                    <a:pt x="10456" y="7015"/>
                  </a:lnTo>
                  <a:lnTo>
                    <a:pt x="8780" y="5339"/>
                  </a:lnTo>
                  <a:lnTo>
                    <a:pt x="7294" y="3853"/>
                  </a:lnTo>
                  <a:lnTo>
                    <a:pt x="7478" y="3166"/>
                  </a:lnTo>
                  <a:lnTo>
                    <a:pt x="7501" y="3088"/>
                  </a:lnTo>
                  <a:lnTo>
                    <a:pt x="7528" y="3012"/>
                  </a:lnTo>
                  <a:lnTo>
                    <a:pt x="7559" y="2938"/>
                  </a:lnTo>
                  <a:lnTo>
                    <a:pt x="7593" y="2866"/>
                  </a:lnTo>
                  <a:lnTo>
                    <a:pt x="7631" y="2797"/>
                  </a:lnTo>
                  <a:lnTo>
                    <a:pt x="7673" y="2729"/>
                  </a:lnTo>
                  <a:lnTo>
                    <a:pt x="7718" y="2664"/>
                  </a:lnTo>
                  <a:lnTo>
                    <a:pt x="7766" y="2602"/>
                  </a:lnTo>
                  <a:lnTo>
                    <a:pt x="7817" y="2542"/>
                  </a:lnTo>
                  <a:lnTo>
                    <a:pt x="7871" y="2485"/>
                  </a:lnTo>
                  <a:lnTo>
                    <a:pt x="7928" y="2431"/>
                  </a:lnTo>
                  <a:lnTo>
                    <a:pt x="7988" y="2380"/>
                  </a:lnTo>
                  <a:lnTo>
                    <a:pt x="8050" y="2332"/>
                  </a:lnTo>
                  <a:lnTo>
                    <a:pt x="8115" y="2287"/>
                  </a:lnTo>
                  <a:lnTo>
                    <a:pt x="8183" y="2245"/>
                  </a:lnTo>
                  <a:lnTo>
                    <a:pt x="8252" y="2207"/>
                  </a:lnTo>
                  <a:lnTo>
                    <a:pt x="8324" y="2173"/>
                  </a:lnTo>
                  <a:lnTo>
                    <a:pt x="8398" y="2142"/>
                  </a:lnTo>
                  <a:lnTo>
                    <a:pt x="8474" y="2115"/>
                  </a:lnTo>
                  <a:lnTo>
                    <a:pt x="8552" y="2092"/>
                  </a:lnTo>
                  <a:lnTo>
                    <a:pt x="9514" y="1834"/>
                  </a:lnTo>
                  <a:lnTo>
                    <a:pt x="8561" y="881"/>
                  </a:lnTo>
                  <a:lnTo>
                    <a:pt x="7177" y="1252"/>
                  </a:lnTo>
                  <a:lnTo>
                    <a:pt x="7100" y="1277"/>
                  </a:lnTo>
                  <a:lnTo>
                    <a:pt x="7027" y="1309"/>
                  </a:lnTo>
                  <a:lnTo>
                    <a:pt x="6958" y="1349"/>
                  </a:lnTo>
                  <a:lnTo>
                    <a:pt x="6894" y="1396"/>
                  </a:lnTo>
                  <a:lnTo>
                    <a:pt x="6835" y="1449"/>
                  </a:lnTo>
                  <a:lnTo>
                    <a:pt x="6782" y="1508"/>
                  </a:lnTo>
                  <a:lnTo>
                    <a:pt x="6736" y="1572"/>
                  </a:lnTo>
                  <a:lnTo>
                    <a:pt x="6696" y="1640"/>
                  </a:lnTo>
                  <a:lnTo>
                    <a:pt x="6663" y="1714"/>
                  </a:lnTo>
                  <a:lnTo>
                    <a:pt x="6638" y="1791"/>
                  </a:lnTo>
                  <a:lnTo>
                    <a:pt x="6267" y="3175"/>
                  </a:lnTo>
                  <a:lnTo>
                    <a:pt x="6175" y="3518"/>
                  </a:lnTo>
                  <a:lnTo>
                    <a:pt x="3175" y="4322"/>
                  </a:lnTo>
                  <a:lnTo>
                    <a:pt x="1791" y="4693"/>
                  </a:lnTo>
                  <a:lnTo>
                    <a:pt x="1714" y="4718"/>
                  </a:lnTo>
                  <a:lnTo>
                    <a:pt x="1640" y="4751"/>
                  </a:lnTo>
                  <a:lnTo>
                    <a:pt x="1571" y="4791"/>
                  </a:lnTo>
                  <a:lnTo>
                    <a:pt x="1507" y="4837"/>
                  </a:lnTo>
                  <a:lnTo>
                    <a:pt x="1449" y="4890"/>
                  </a:lnTo>
                  <a:lnTo>
                    <a:pt x="1396" y="4949"/>
                  </a:lnTo>
                  <a:lnTo>
                    <a:pt x="1349" y="5013"/>
                  </a:lnTo>
                  <a:lnTo>
                    <a:pt x="1309" y="5082"/>
                  </a:lnTo>
                  <a:lnTo>
                    <a:pt x="1277" y="5155"/>
                  </a:lnTo>
                  <a:lnTo>
                    <a:pt x="1251" y="5232"/>
                  </a:lnTo>
                  <a:lnTo>
                    <a:pt x="881" y="6616"/>
                  </a:lnTo>
                  <a:lnTo>
                    <a:pt x="25" y="9810"/>
                  </a:lnTo>
                  <a:lnTo>
                    <a:pt x="8" y="9889"/>
                  </a:lnTo>
                  <a:lnTo>
                    <a:pt x="0" y="9969"/>
                  </a:lnTo>
                  <a:lnTo>
                    <a:pt x="0" y="10048"/>
                  </a:lnTo>
                  <a:lnTo>
                    <a:pt x="8" y="10127"/>
                  </a:lnTo>
                  <a:lnTo>
                    <a:pt x="25" y="10204"/>
                  </a:lnTo>
                  <a:lnTo>
                    <a:pt x="1141" y="9905"/>
                  </a:lnTo>
                  <a:lnTo>
                    <a:pt x="25" y="10204"/>
                  </a:lnTo>
                  <a:lnTo>
                    <a:pt x="49" y="10280"/>
                  </a:lnTo>
                  <a:lnTo>
                    <a:pt x="81" y="10352"/>
                  </a:lnTo>
                  <a:lnTo>
                    <a:pt x="121" y="10421"/>
                  </a:lnTo>
                  <a:lnTo>
                    <a:pt x="168" y="10486"/>
                  </a:lnTo>
                  <a:lnTo>
                    <a:pt x="222" y="10546"/>
                  </a:lnTo>
                  <a:lnTo>
                    <a:pt x="1898" y="12222"/>
                  </a:lnTo>
                  <a:lnTo>
                    <a:pt x="2723" y="11396"/>
                  </a:lnTo>
                  <a:lnTo>
                    <a:pt x="1833" y="10506"/>
                  </a:lnTo>
                  <a:lnTo>
                    <a:pt x="1777" y="10447"/>
                  </a:lnTo>
                  <a:lnTo>
                    <a:pt x="1725" y="10386"/>
                  </a:lnTo>
                  <a:lnTo>
                    <a:pt x="1676" y="10322"/>
                  </a:lnTo>
                  <a:lnTo>
                    <a:pt x="1631" y="10256"/>
                  </a:lnTo>
                  <a:lnTo>
                    <a:pt x="1590" y="10189"/>
                  </a:lnTo>
                  <a:lnTo>
                    <a:pt x="1553" y="10119"/>
                  </a:lnTo>
                  <a:lnTo>
                    <a:pt x="1519" y="10048"/>
                  </a:lnTo>
                  <a:lnTo>
                    <a:pt x="1489" y="9975"/>
                  </a:lnTo>
                  <a:lnTo>
                    <a:pt x="1462" y="9901"/>
                  </a:lnTo>
                  <a:lnTo>
                    <a:pt x="1440" y="9825"/>
                  </a:lnTo>
                  <a:lnTo>
                    <a:pt x="1422" y="9749"/>
                  </a:lnTo>
                  <a:lnTo>
                    <a:pt x="1407" y="9671"/>
                  </a:lnTo>
                  <a:lnTo>
                    <a:pt x="1397" y="9593"/>
                  </a:lnTo>
                  <a:lnTo>
                    <a:pt x="1391" y="9514"/>
                  </a:lnTo>
                  <a:lnTo>
                    <a:pt x="1388" y="9435"/>
                  </a:lnTo>
                  <a:lnTo>
                    <a:pt x="1390" y="9356"/>
                  </a:lnTo>
                  <a:lnTo>
                    <a:pt x="1396" y="9276"/>
                  </a:lnTo>
                  <a:lnTo>
                    <a:pt x="1407" y="9197"/>
                  </a:lnTo>
                  <a:lnTo>
                    <a:pt x="1421" y="9118"/>
                  </a:lnTo>
                  <a:lnTo>
                    <a:pt x="1440" y="9039"/>
                  </a:lnTo>
                  <a:lnTo>
                    <a:pt x="1834" y="7570"/>
                  </a:lnTo>
                  <a:lnTo>
                    <a:pt x="2092" y="6607"/>
                  </a:lnTo>
                  <a:lnTo>
                    <a:pt x="2115" y="6529"/>
                  </a:lnTo>
                  <a:lnTo>
                    <a:pt x="2142" y="6454"/>
                  </a:lnTo>
                  <a:lnTo>
                    <a:pt x="2173" y="6380"/>
                  </a:lnTo>
                  <a:lnTo>
                    <a:pt x="2207" y="6308"/>
                  </a:lnTo>
                  <a:lnTo>
                    <a:pt x="2245" y="6238"/>
                  </a:lnTo>
                  <a:lnTo>
                    <a:pt x="2287" y="6171"/>
                  </a:lnTo>
                  <a:lnTo>
                    <a:pt x="2331" y="6106"/>
                  </a:lnTo>
                  <a:lnTo>
                    <a:pt x="2379" y="6043"/>
                  </a:lnTo>
                  <a:lnTo>
                    <a:pt x="2431" y="5983"/>
                  </a:lnTo>
                  <a:lnTo>
                    <a:pt x="2485" y="5926"/>
                  </a:lnTo>
                  <a:lnTo>
                    <a:pt x="2542" y="5872"/>
                  </a:lnTo>
                  <a:lnTo>
                    <a:pt x="2602" y="5821"/>
                  </a:lnTo>
                  <a:lnTo>
                    <a:pt x="2664" y="5773"/>
                  </a:lnTo>
                  <a:lnTo>
                    <a:pt x="2729" y="5728"/>
                  </a:lnTo>
                  <a:lnTo>
                    <a:pt x="2796" y="5687"/>
                  </a:lnTo>
                  <a:lnTo>
                    <a:pt x="2866" y="5649"/>
                  </a:lnTo>
                  <a:lnTo>
                    <a:pt x="2938" y="5614"/>
                  </a:lnTo>
                  <a:lnTo>
                    <a:pt x="3012" y="5583"/>
                  </a:lnTo>
                  <a:lnTo>
                    <a:pt x="3088" y="5556"/>
                  </a:lnTo>
                  <a:lnTo>
                    <a:pt x="3166" y="5533"/>
                  </a:lnTo>
                  <a:lnTo>
                    <a:pt x="4128" y="5275"/>
                  </a:lnTo>
                  <a:lnTo>
                    <a:pt x="5597" y="4881"/>
                  </a:lnTo>
                  <a:lnTo>
                    <a:pt x="5676" y="4863"/>
                  </a:lnTo>
                  <a:lnTo>
                    <a:pt x="5755" y="4848"/>
                  </a:lnTo>
                  <a:lnTo>
                    <a:pt x="5821" y="4840"/>
                  </a:lnTo>
                  <a:lnTo>
                    <a:pt x="5411" y="6368"/>
                  </a:lnTo>
                  <a:lnTo>
                    <a:pt x="5394" y="6448"/>
                  </a:lnTo>
                  <a:lnTo>
                    <a:pt x="5386" y="6527"/>
                  </a:lnTo>
                  <a:lnTo>
                    <a:pt x="5386" y="6607"/>
                  </a:lnTo>
                  <a:lnTo>
                    <a:pt x="5395" y="6686"/>
                  </a:lnTo>
                  <a:lnTo>
                    <a:pt x="5411" y="6763"/>
                  </a:lnTo>
                  <a:lnTo>
                    <a:pt x="5436" y="6838"/>
                  </a:lnTo>
                  <a:lnTo>
                    <a:pt x="5468" y="6911"/>
                  </a:lnTo>
                  <a:lnTo>
                    <a:pt x="5507" y="6980"/>
                  </a:lnTo>
                  <a:lnTo>
                    <a:pt x="5554" y="7045"/>
                  </a:lnTo>
                  <a:lnTo>
                    <a:pt x="5609" y="7105"/>
                  </a:lnTo>
                  <a:lnTo>
                    <a:pt x="7284" y="8780"/>
                  </a:lnTo>
                  <a:lnTo>
                    <a:pt x="8770" y="10267"/>
                  </a:lnTo>
                  <a:lnTo>
                    <a:pt x="8586" y="10954"/>
                  </a:lnTo>
                  <a:lnTo>
                    <a:pt x="8563" y="11032"/>
                  </a:lnTo>
                  <a:lnTo>
                    <a:pt x="8536" y="11107"/>
                  </a:lnTo>
                  <a:lnTo>
                    <a:pt x="8506" y="11181"/>
                  </a:lnTo>
                  <a:lnTo>
                    <a:pt x="8471" y="11253"/>
                  </a:lnTo>
                  <a:lnTo>
                    <a:pt x="8433" y="11323"/>
                  </a:lnTo>
                  <a:lnTo>
                    <a:pt x="8391" y="11390"/>
                  </a:lnTo>
                  <a:lnTo>
                    <a:pt x="8347" y="11455"/>
                  </a:lnTo>
                  <a:lnTo>
                    <a:pt x="8299" y="11518"/>
                  </a:lnTo>
                  <a:lnTo>
                    <a:pt x="8247" y="11578"/>
                  </a:lnTo>
                  <a:lnTo>
                    <a:pt x="8193" y="11635"/>
                  </a:lnTo>
                  <a:lnTo>
                    <a:pt x="8136" y="11689"/>
                  </a:lnTo>
                  <a:lnTo>
                    <a:pt x="8076" y="11740"/>
                  </a:lnTo>
                  <a:lnTo>
                    <a:pt x="8014" y="11788"/>
                  </a:lnTo>
                  <a:lnTo>
                    <a:pt x="7949" y="11833"/>
                  </a:lnTo>
                  <a:lnTo>
                    <a:pt x="7882" y="11874"/>
                  </a:lnTo>
                  <a:lnTo>
                    <a:pt x="7812" y="11912"/>
                  </a:lnTo>
                  <a:lnTo>
                    <a:pt x="7740" y="11947"/>
                  </a:lnTo>
                  <a:lnTo>
                    <a:pt x="7666" y="11978"/>
                  </a:lnTo>
                  <a:lnTo>
                    <a:pt x="7590" y="12005"/>
                  </a:lnTo>
                  <a:lnTo>
                    <a:pt x="7512" y="12028"/>
                  </a:lnTo>
                  <a:lnTo>
                    <a:pt x="6550" y="12286"/>
                  </a:lnTo>
                  <a:lnTo>
                    <a:pt x="7503" y="13239"/>
                  </a:lnTo>
                  <a:lnTo>
                    <a:pt x="8887" y="12868"/>
                  </a:lnTo>
                  <a:lnTo>
                    <a:pt x="8964" y="12843"/>
                  </a:lnTo>
                  <a:lnTo>
                    <a:pt x="9038" y="12810"/>
                  </a:lnTo>
                  <a:lnTo>
                    <a:pt x="9107" y="12770"/>
                  </a:lnTo>
                  <a:lnTo>
                    <a:pt x="9171" y="12724"/>
                  </a:lnTo>
                  <a:lnTo>
                    <a:pt x="9229" y="12671"/>
                  </a:lnTo>
                  <a:lnTo>
                    <a:pt x="9282" y="12612"/>
                  </a:lnTo>
                  <a:lnTo>
                    <a:pt x="9329" y="12548"/>
                  </a:lnTo>
                  <a:lnTo>
                    <a:pt x="9369" y="12479"/>
                  </a:lnTo>
                  <a:lnTo>
                    <a:pt x="9401" y="12406"/>
                  </a:lnTo>
                  <a:lnTo>
                    <a:pt x="9427" y="12329"/>
                  </a:lnTo>
                  <a:lnTo>
                    <a:pt x="9797" y="10945"/>
                  </a:lnTo>
                  <a:lnTo>
                    <a:pt x="9889" y="10601"/>
                  </a:lnTo>
                  <a:lnTo>
                    <a:pt x="12426" y="9922"/>
                  </a:lnTo>
                  <a:lnTo>
                    <a:pt x="12426" y="9334"/>
                  </a:lnTo>
                  <a:lnTo>
                    <a:pt x="12382" y="9290"/>
                  </a:lnTo>
                  <a:lnTo>
                    <a:pt x="12426" y="9334"/>
                  </a:lnTo>
                  <a:lnTo>
                    <a:pt x="12426" y="8713"/>
                  </a:lnTo>
                  <a:close/>
                  <a:moveTo>
                    <a:pt x="12426" y="164"/>
                  </a:moveTo>
                  <a:lnTo>
                    <a:pt x="12366" y="121"/>
                  </a:lnTo>
                  <a:lnTo>
                    <a:pt x="12297" y="82"/>
                  </a:lnTo>
                  <a:lnTo>
                    <a:pt x="12224" y="49"/>
                  </a:lnTo>
                  <a:lnTo>
                    <a:pt x="12149" y="25"/>
                  </a:lnTo>
                  <a:lnTo>
                    <a:pt x="12072" y="9"/>
                  </a:lnTo>
                  <a:lnTo>
                    <a:pt x="11993" y="0"/>
                  </a:lnTo>
                  <a:lnTo>
                    <a:pt x="11914" y="0"/>
                  </a:lnTo>
                  <a:lnTo>
                    <a:pt x="11834" y="8"/>
                  </a:lnTo>
                  <a:lnTo>
                    <a:pt x="11754" y="25"/>
                  </a:lnTo>
                  <a:lnTo>
                    <a:pt x="8561" y="881"/>
                  </a:lnTo>
                  <a:lnTo>
                    <a:pt x="9514" y="1834"/>
                  </a:lnTo>
                  <a:lnTo>
                    <a:pt x="10984" y="1440"/>
                  </a:lnTo>
                  <a:lnTo>
                    <a:pt x="11062" y="1421"/>
                  </a:lnTo>
                  <a:lnTo>
                    <a:pt x="11142" y="1407"/>
                  </a:lnTo>
                  <a:lnTo>
                    <a:pt x="11221" y="1396"/>
                  </a:lnTo>
                  <a:lnTo>
                    <a:pt x="11301" y="1390"/>
                  </a:lnTo>
                  <a:lnTo>
                    <a:pt x="11380" y="1388"/>
                  </a:lnTo>
                  <a:lnTo>
                    <a:pt x="11459" y="1391"/>
                  </a:lnTo>
                  <a:lnTo>
                    <a:pt x="11538" y="1397"/>
                  </a:lnTo>
                  <a:lnTo>
                    <a:pt x="11616" y="1407"/>
                  </a:lnTo>
                  <a:lnTo>
                    <a:pt x="11694" y="1422"/>
                  </a:lnTo>
                  <a:lnTo>
                    <a:pt x="11770" y="1440"/>
                  </a:lnTo>
                  <a:lnTo>
                    <a:pt x="11845" y="1463"/>
                  </a:lnTo>
                  <a:lnTo>
                    <a:pt x="11920" y="1489"/>
                  </a:lnTo>
                  <a:lnTo>
                    <a:pt x="11993" y="1519"/>
                  </a:lnTo>
                  <a:lnTo>
                    <a:pt x="12064" y="1553"/>
                  </a:lnTo>
                  <a:lnTo>
                    <a:pt x="12134" y="1590"/>
                  </a:lnTo>
                  <a:lnTo>
                    <a:pt x="12201" y="1632"/>
                  </a:lnTo>
                  <a:lnTo>
                    <a:pt x="12267" y="1677"/>
                  </a:lnTo>
                  <a:lnTo>
                    <a:pt x="12331" y="1725"/>
                  </a:lnTo>
                  <a:lnTo>
                    <a:pt x="12392" y="1778"/>
                  </a:lnTo>
                  <a:lnTo>
                    <a:pt x="12426" y="1809"/>
                  </a:lnTo>
                  <a:lnTo>
                    <a:pt x="12426" y="164"/>
                  </a:lnTo>
                  <a:close/>
                </a:path>
              </a:pathLst>
            </a:custGeom>
            <a:solidFill>
              <a:srgbClr val="337B86">
                <a:alpha val="3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>
                <a:pattFill prst="pct5">
                  <a:fgClr>
                    <a:schemeClr val="tx1"/>
                  </a:fgClr>
                  <a:bgClr>
                    <a:schemeClr val="bg1"/>
                  </a:bgClr>
                </a:pattFill>
              </a:endParaRPr>
            </a:p>
          </p:txBody>
        </p:sp>
        <p:sp>
          <p:nvSpPr>
            <p:cNvPr id="52" name="AutoShape 79">
              <a:extLst>
                <a:ext uri="{FF2B5EF4-FFF2-40B4-BE49-F238E27FC236}">
                  <a16:creationId xmlns:a16="http://schemas.microsoft.com/office/drawing/2014/main" id="{A3D2E399-3A2E-3EEF-7274-4C6520A64CFF}"/>
                </a:ext>
              </a:extLst>
            </p:cNvPr>
            <p:cNvSpPr>
              <a:spLocks/>
            </p:cNvSpPr>
            <p:nvPr/>
          </p:nvSpPr>
          <p:spPr bwMode="auto">
            <a:xfrm>
              <a:off x="6062" y="22671"/>
              <a:ext cx="7393" cy="8788"/>
            </a:xfrm>
            <a:custGeom>
              <a:avLst/>
              <a:gdLst>
                <a:gd name="T0" fmla="+- 0 9144 6063"/>
                <a:gd name="T1" fmla="*/ T0 w 7393"/>
                <a:gd name="T2" fmla="+- 0 30580 22672"/>
                <a:gd name="T3" fmla="*/ 30580 h 8788"/>
                <a:gd name="T4" fmla="+- 0 8816 6063"/>
                <a:gd name="T5" fmla="*/ T4 w 7393"/>
                <a:gd name="T6" fmla="+- 0 30580 22672"/>
                <a:gd name="T7" fmla="*/ 30580 h 8788"/>
                <a:gd name="T8" fmla="+- 0 8510 6063"/>
                <a:gd name="T9" fmla="*/ T8 w 7393"/>
                <a:gd name="T10" fmla="+- 0 30468 22672"/>
                <a:gd name="T11" fmla="*/ 30468 h 8788"/>
                <a:gd name="T12" fmla="+- 0 7759 6063"/>
                <a:gd name="T13" fmla="*/ T12 w 7393"/>
                <a:gd name="T14" fmla="+- 0 29763 22672"/>
                <a:gd name="T15" fmla="*/ 29763 h 8788"/>
                <a:gd name="T16" fmla="+- 0 7053 6063"/>
                <a:gd name="T17" fmla="*/ T16 w 7393"/>
                <a:gd name="T18" fmla="+- 0 29011 22672"/>
                <a:gd name="T19" fmla="*/ 29011 h 8788"/>
                <a:gd name="T20" fmla="+- 0 6079 6063"/>
                <a:gd name="T21" fmla="*/ T20 w 7393"/>
                <a:gd name="T22" fmla="+- 0 29021 22672"/>
                <a:gd name="T23" fmla="*/ 29021 h 8788"/>
                <a:gd name="T24" fmla="+- 0 6202 6063"/>
                <a:gd name="T25" fmla="*/ T24 w 7393"/>
                <a:gd name="T26" fmla="+- 0 29234 22672"/>
                <a:gd name="T27" fmla="*/ 29234 h 8788"/>
                <a:gd name="T28" fmla="+- 0 8387 6063"/>
                <a:gd name="T29" fmla="*/ T28 w 7393"/>
                <a:gd name="T30" fmla="+- 0 31396 22672"/>
                <a:gd name="T31" fmla="*/ 31396 h 8788"/>
                <a:gd name="T32" fmla="+- 0 8623 6063"/>
                <a:gd name="T33" fmla="*/ T32 w 7393"/>
                <a:gd name="T34" fmla="+- 0 31459 22672"/>
                <a:gd name="T35" fmla="*/ 31459 h 8788"/>
                <a:gd name="T36" fmla="+- 0 12695 6063"/>
                <a:gd name="T37" fmla="*/ T36 w 7393"/>
                <a:gd name="T38" fmla="+- 0 27248 22672"/>
                <a:gd name="T39" fmla="*/ 27248 h 8788"/>
                <a:gd name="T40" fmla="+- 0 12572 6063"/>
                <a:gd name="T41" fmla="*/ T40 w 7393"/>
                <a:gd name="T42" fmla="+- 0 27036 22672"/>
                <a:gd name="T43" fmla="*/ 27036 h 8788"/>
                <a:gd name="T44" fmla="+- 0 10744 6063"/>
                <a:gd name="T45" fmla="*/ T44 w 7393"/>
                <a:gd name="T46" fmla="+- 0 24560 22672"/>
                <a:gd name="T47" fmla="*/ 24560 h 8788"/>
                <a:gd name="T48" fmla="+- 0 10908 6063"/>
                <a:gd name="T49" fmla="*/ T48 w 7393"/>
                <a:gd name="T50" fmla="+- 0 24276 22672"/>
                <a:gd name="T51" fmla="*/ 24276 h 8788"/>
                <a:gd name="T52" fmla="+- 0 11157 6063"/>
                <a:gd name="T53" fmla="*/ T52 w 7393"/>
                <a:gd name="T54" fmla="+- 0 24067 22672"/>
                <a:gd name="T55" fmla="*/ 24067 h 8788"/>
                <a:gd name="T56" fmla="+- 0 11986 6063"/>
                <a:gd name="T57" fmla="*/ T56 w 7393"/>
                <a:gd name="T58" fmla="+- 0 23811 22672"/>
                <a:gd name="T59" fmla="*/ 23811 h 8788"/>
                <a:gd name="T60" fmla="+- 0 10416 6063"/>
                <a:gd name="T61" fmla="*/ T60 w 7393"/>
                <a:gd name="T62" fmla="+- 0 23496 22672"/>
                <a:gd name="T63" fmla="*/ 23496 h 8788"/>
                <a:gd name="T64" fmla="+- 0 10243 6063"/>
                <a:gd name="T65" fmla="*/ T64 w 7393"/>
                <a:gd name="T66" fmla="+- 0 23668 22672"/>
                <a:gd name="T67" fmla="*/ 23668 h 8788"/>
                <a:gd name="T68" fmla="+- 0 9907 6063"/>
                <a:gd name="T69" fmla="*/ T68 w 7393"/>
                <a:gd name="T70" fmla="+- 0 24859 22672"/>
                <a:gd name="T71" fmla="*/ 24859 h 8788"/>
                <a:gd name="T72" fmla="+- 0 7119 6063"/>
                <a:gd name="T73" fmla="*/ T72 w 7393"/>
                <a:gd name="T74" fmla="+- 0 25611 22672"/>
                <a:gd name="T75" fmla="*/ 25611 h 8788"/>
                <a:gd name="T76" fmla="+- 0 6925 6063"/>
                <a:gd name="T77" fmla="*/ T76 w 7393"/>
                <a:gd name="T78" fmla="+- 0 25759 22672"/>
                <a:gd name="T79" fmla="*/ 25759 h 8788"/>
                <a:gd name="T80" fmla="+- 0 6612 6063"/>
                <a:gd name="T81" fmla="*/ T80 w 7393"/>
                <a:gd name="T82" fmla="+- 0 26788 22672"/>
                <a:gd name="T83" fmla="*/ 26788 h 8788"/>
                <a:gd name="T84" fmla="+- 0 6067 6063"/>
                <a:gd name="T85" fmla="*/ T84 w 7393"/>
                <a:gd name="T86" fmla="+- 0 28961 22672"/>
                <a:gd name="T87" fmla="*/ 28961 h 8788"/>
                <a:gd name="T88" fmla="+- 0 6932 6063"/>
                <a:gd name="T89" fmla="*/ T88 w 7393"/>
                <a:gd name="T90" fmla="+- 0 28624 22672"/>
                <a:gd name="T91" fmla="*/ 28624 h 8788"/>
                <a:gd name="T92" fmla="+- 0 6960 6063"/>
                <a:gd name="T93" fmla="*/ T92 w 7393"/>
                <a:gd name="T94" fmla="+- 0 28296 22672"/>
                <a:gd name="T95" fmla="*/ 28296 h 8788"/>
                <a:gd name="T96" fmla="+- 0 7423 6063"/>
                <a:gd name="T97" fmla="*/ T96 w 7393"/>
                <a:gd name="T98" fmla="+- 0 26625 22672"/>
                <a:gd name="T99" fmla="*/ 26625 h 8788"/>
                <a:gd name="T100" fmla="+- 0 7610 6063"/>
                <a:gd name="T101" fmla="*/ T100 w 7393"/>
                <a:gd name="T102" fmla="+- 0 26358 22672"/>
                <a:gd name="T103" fmla="*/ 26358 h 8788"/>
                <a:gd name="T104" fmla="+- 0 7877 6063"/>
                <a:gd name="T105" fmla="*/ T104 w 7393"/>
                <a:gd name="T106" fmla="+- 0 26171 22672"/>
                <a:gd name="T107" fmla="*/ 26171 h 8788"/>
                <a:gd name="T108" fmla="+- 0 8633 6063"/>
                <a:gd name="T109" fmla="*/ T108 w 7393"/>
                <a:gd name="T110" fmla="+- 0 25953 22672"/>
                <a:gd name="T111" fmla="*/ 25953 h 8788"/>
                <a:gd name="T112" fmla="+- 0 9432 6063"/>
                <a:gd name="T113" fmla="*/ T112 w 7393"/>
                <a:gd name="T114" fmla="+- 0 26633 22672"/>
                <a:gd name="T115" fmla="*/ 26633 h 8788"/>
                <a:gd name="T116" fmla="+- 0 9432 6063"/>
                <a:gd name="T117" fmla="*/ T116 w 7393"/>
                <a:gd name="T118" fmla="+- 0 26879 22672"/>
                <a:gd name="T119" fmla="*/ 26879 h 8788"/>
                <a:gd name="T120" fmla="+- 0 10281 6063"/>
                <a:gd name="T121" fmla="*/ T120 w 7393"/>
                <a:gd name="T122" fmla="+- 0 26400 22672"/>
                <a:gd name="T123" fmla="*/ 26400 h 8788"/>
                <a:gd name="T124" fmla="+- 0 10385 6063"/>
                <a:gd name="T125" fmla="*/ T124 w 7393"/>
                <a:gd name="T126" fmla="+- 0 25885 22672"/>
                <a:gd name="T127" fmla="*/ 25885 h 8788"/>
                <a:gd name="T128" fmla="+- 0 11569 6063"/>
                <a:gd name="T129" fmla="*/ T128 w 7393"/>
                <a:gd name="T130" fmla="+- 0 27061 22672"/>
                <a:gd name="T131" fmla="*/ 27061 h 8788"/>
                <a:gd name="T132" fmla="+- 0 11758 6063"/>
                <a:gd name="T133" fmla="*/ T132 w 7393"/>
                <a:gd name="T134" fmla="+- 0 27331 22672"/>
                <a:gd name="T135" fmla="*/ 27331 h 8788"/>
                <a:gd name="T136" fmla="+- 0 13456 6063"/>
                <a:gd name="T137" fmla="*/ T136 w 7393"/>
                <a:gd name="T138" fmla="+- 0 28185 22672"/>
                <a:gd name="T139" fmla="*/ 28185 h 8788"/>
                <a:gd name="T140" fmla="+- 0 12695 6063"/>
                <a:gd name="T141" fmla="*/ T140 w 7393"/>
                <a:gd name="T142" fmla="+- 0 27494 22672"/>
                <a:gd name="T143" fmla="*/ 27494 h 8788"/>
                <a:gd name="T144" fmla="+- 0 12695 6063"/>
                <a:gd name="T145" fmla="*/ T144 w 7393"/>
                <a:gd name="T146" fmla="+- 0 27248 22672"/>
                <a:gd name="T147" fmla="*/ 27248 h 8788"/>
                <a:gd name="T148" fmla="+- 0 11846 6063"/>
                <a:gd name="T149" fmla="*/ T148 w 7393"/>
                <a:gd name="T150" fmla="+- 0 27727 22672"/>
                <a:gd name="T151" fmla="*/ 27727 h 8788"/>
                <a:gd name="T152" fmla="+- 0 11742 6063"/>
                <a:gd name="T153" fmla="*/ T152 w 7393"/>
                <a:gd name="T154" fmla="+- 0 28243 22672"/>
                <a:gd name="T155" fmla="*/ 28243 h 8788"/>
                <a:gd name="T156" fmla="+- 0 10558 6063"/>
                <a:gd name="T157" fmla="*/ T156 w 7393"/>
                <a:gd name="T158" fmla="+- 0 27067 22672"/>
                <a:gd name="T159" fmla="*/ 27067 h 8788"/>
                <a:gd name="T160" fmla="+- 0 10369 6063"/>
                <a:gd name="T161" fmla="*/ T160 w 7393"/>
                <a:gd name="T162" fmla="+- 0 26796 22672"/>
                <a:gd name="T163" fmla="*/ 26796 h 8788"/>
                <a:gd name="T164" fmla="+- 0 9452 6063"/>
                <a:gd name="T165" fmla="*/ T164 w 7393"/>
                <a:gd name="T166" fmla="+- 0 26937 22672"/>
                <a:gd name="T167" fmla="*/ 26937 h 8788"/>
                <a:gd name="T168" fmla="+- 0 10598 6063"/>
                <a:gd name="T169" fmla="*/ T168 w 7393"/>
                <a:gd name="T170" fmla="+- 0 28135 22672"/>
                <a:gd name="T171" fmla="*/ 28135 h 8788"/>
                <a:gd name="T172" fmla="+- 0 11351 6063"/>
                <a:gd name="T173" fmla="*/ T172 w 7393"/>
                <a:gd name="T174" fmla="+- 0 29644 22672"/>
                <a:gd name="T175" fmla="*/ 29644 h 8788"/>
                <a:gd name="T176" fmla="+- 0 11164 6063"/>
                <a:gd name="T177" fmla="*/ T176 w 7393"/>
                <a:gd name="T178" fmla="+- 0 29912 22672"/>
                <a:gd name="T179" fmla="*/ 29912 h 8788"/>
                <a:gd name="T180" fmla="+- 0 10897 6063"/>
                <a:gd name="T181" fmla="*/ T180 w 7393"/>
                <a:gd name="T182" fmla="+- 0 30099 22672"/>
                <a:gd name="T183" fmla="*/ 30099 h 8788"/>
                <a:gd name="T184" fmla="+- 0 10734 6063"/>
                <a:gd name="T185" fmla="*/ T184 w 7393"/>
                <a:gd name="T186" fmla="+- 0 30910 22672"/>
                <a:gd name="T187" fmla="*/ 30910 h 8788"/>
                <a:gd name="T188" fmla="+- 0 11763 6063"/>
                <a:gd name="T189" fmla="*/ T188 w 7393"/>
                <a:gd name="T190" fmla="+- 0 30597 22672"/>
                <a:gd name="T191" fmla="*/ 30597 h 8788"/>
                <a:gd name="T192" fmla="+- 0 11911 6063"/>
                <a:gd name="T193" fmla="*/ T192 w 7393"/>
                <a:gd name="T194" fmla="+- 0 30403 22672"/>
                <a:gd name="T195" fmla="*/ 30403 h 8788"/>
                <a:gd name="T196" fmla="+- 0 13456 6063"/>
                <a:gd name="T197" fmla="*/ T196 w 7393"/>
                <a:gd name="T198" fmla="+- 0 28937 22672"/>
                <a:gd name="T199" fmla="*/ 28937 h 8788"/>
                <a:gd name="T200" fmla="+- 0 13442 6063"/>
                <a:gd name="T201" fmla="*/ T200 w 7393"/>
                <a:gd name="T202" fmla="+- 0 22672 22672"/>
                <a:gd name="T203" fmla="*/ 22672 h 8788"/>
                <a:gd name="T204" fmla="+- 0 12901 6063"/>
                <a:gd name="T205" fmla="*/ T204 w 7393"/>
                <a:gd name="T206" fmla="+- 0 23565 22672"/>
                <a:gd name="T207" fmla="*/ 23565 h 8788"/>
                <a:gd name="T208" fmla="+- 0 13230 6063"/>
                <a:gd name="T209" fmla="*/ T208 w 7393"/>
                <a:gd name="T210" fmla="+- 0 23537 22672"/>
                <a:gd name="T211" fmla="*/ 23537 h 8788"/>
                <a:gd name="T212" fmla="+- 0 13456 6063"/>
                <a:gd name="T213" fmla="*/ T212 w 7393"/>
                <a:gd name="T214" fmla="+- 0 23586 22672"/>
                <a:gd name="T215" fmla="*/ 23586 h 878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</a:cxnLst>
              <a:rect l="0" t="0" r="r" b="b"/>
              <a:pathLst>
                <a:path w="7393" h="8788">
                  <a:moveTo>
                    <a:pt x="4671" y="8238"/>
                  </a:moveTo>
                  <a:lnTo>
                    <a:pt x="4078" y="7645"/>
                  </a:lnTo>
                  <a:lnTo>
                    <a:pt x="3163" y="7890"/>
                  </a:lnTo>
                  <a:lnTo>
                    <a:pt x="3081" y="7908"/>
                  </a:lnTo>
                  <a:lnTo>
                    <a:pt x="2999" y="7919"/>
                  </a:lnTo>
                  <a:lnTo>
                    <a:pt x="2916" y="7922"/>
                  </a:lnTo>
                  <a:lnTo>
                    <a:pt x="2834" y="7918"/>
                  </a:lnTo>
                  <a:lnTo>
                    <a:pt x="2753" y="7908"/>
                  </a:lnTo>
                  <a:lnTo>
                    <a:pt x="2674" y="7890"/>
                  </a:lnTo>
                  <a:lnTo>
                    <a:pt x="2596" y="7865"/>
                  </a:lnTo>
                  <a:lnTo>
                    <a:pt x="2520" y="7834"/>
                  </a:lnTo>
                  <a:lnTo>
                    <a:pt x="2447" y="7796"/>
                  </a:lnTo>
                  <a:lnTo>
                    <a:pt x="2378" y="7752"/>
                  </a:lnTo>
                  <a:lnTo>
                    <a:pt x="2312" y="7702"/>
                  </a:lnTo>
                  <a:lnTo>
                    <a:pt x="2250" y="7645"/>
                  </a:lnTo>
                  <a:lnTo>
                    <a:pt x="1696" y="7091"/>
                  </a:lnTo>
                  <a:lnTo>
                    <a:pt x="1142" y="6537"/>
                  </a:lnTo>
                  <a:lnTo>
                    <a:pt x="1085" y="6475"/>
                  </a:lnTo>
                  <a:lnTo>
                    <a:pt x="1035" y="6409"/>
                  </a:lnTo>
                  <a:lnTo>
                    <a:pt x="990" y="6339"/>
                  </a:lnTo>
                  <a:lnTo>
                    <a:pt x="953" y="6267"/>
                  </a:lnTo>
                  <a:lnTo>
                    <a:pt x="922" y="6191"/>
                  </a:lnTo>
                  <a:lnTo>
                    <a:pt x="897" y="6113"/>
                  </a:lnTo>
                  <a:lnTo>
                    <a:pt x="16" y="6349"/>
                  </a:lnTo>
                  <a:lnTo>
                    <a:pt x="36" y="6407"/>
                  </a:lnTo>
                  <a:lnTo>
                    <a:pt x="63" y="6463"/>
                  </a:lnTo>
                  <a:lnTo>
                    <a:pt x="97" y="6515"/>
                  </a:lnTo>
                  <a:lnTo>
                    <a:pt x="139" y="6562"/>
                  </a:lnTo>
                  <a:lnTo>
                    <a:pt x="1182" y="7605"/>
                  </a:lnTo>
                  <a:lnTo>
                    <a:pt x="2225" y="8648"/>
                  </a:lnTo>
                  <a:lnTo>
                    <a:pt x="2272" y="8689"/>
                  </a:lnTo>
                  <a:lnTo>
                    <a:pt x="2324" y="8724"/>
                  </a:lnTo>
                  <a:lnTo>
                    <a:pt x="2379" y="8751"/>
                  </a:lnTo>
                  <a:lnTo>
                    <a:pt x="2438" y="8771"/>
                  </a:lnTo>
                  <a:lnTo>
                    <a:pt x="2498" y="8783"/>
                  </a:lnTo>
                  <a:lnTo>
                    <a:pt x="2560" y="8787"/>
                  </a:lnTo>
                  <a:lnTo>
                    <a:pt x="2622" y="8783"/>
                  </a:lnTo>
                  <a:lnTo>
                    <a:pt x="2683" y="8771"/>
                  </a:lnTo>
                  <a:lnTo>
                    <a:pt x="4671" y="8238"/>
                  </a:lnTo>
                  <a:close/>
                  <a:moveTo>
                    <a:pt x="6632" y="4576"/>
                  </a:moveTo>
                  <a:lnTo>
                    <a:pt x="6612" y="4518"/>
                  </a:lnTo>
                  <a:lnTo>
                    <a:pt x="6585" y="4463"/>
                  </a:lnTo>
                  <a:lnTo>
                    <a:pt x="6551" y="4411"/>
                  </a:lnTo>
                  <a:lnTo>
                    <a:pt x="6509" y="4364"/>
                  </a:lnTo>
                  <a:lnTo>
                    <a:pt x="5466" y="3321"/>
                  </a:lnTo>
                  <a:lnTo>
                    <a:pt x="4541" y="2395"/>
                  </a:lnTo>
                  <a:lnTo>
                    <a:pt x="4656" y="1968"/>
                  </a:lnTo>
                  <a:lnTo>
                    <a:pt x="4681" y="1888"/>
                  </a:lnTo>
                  <a:lnTo>
                    <a:pt x="4713" y="1811"/>
                  </a:lnTo>
                  <a:lnTo>
                    <a:pt x="4751" y="1738"/>
                  </a:lnTo>
                  <a:lnTo>
                    <a:pt x="4795" y="1669"/>
                  </a:lnTo>
                  <a:lnTo>
                    <a:pt x="4845" y="1604"/>
                  </a:lnTo>
                  <a:lnTo>
                    <a:pt x="4900" y="1544"/>
                  </a:lnTo>
                  <a:lnTo>
                    <a:pt x="4960" y="1489"/>
                  </a:lnTo>
                  <a:lnTo>
                    <a:pt x="5025" y="1439"/>
                  </a:lnTo>
                  <a:lnTo>
                    <a:pt x="5094" y="1395"/>
                  </a:lnTo>
                  <a:lnTo>
                    <a:pt x="5167" y="1356"/>
                  </a:lnTo>
                  <a:lnTo>
                    <a:pt x="5244" y="1324"/>
                  </a:lnTo>
                  <a:lnTo>
                    <a:pt x="5324" y="1299"/>
                  </a:lnTo>
                  <a:lnTo>
                    <a:pt x="5923" y="1139"/>
                  </a:lnTo>
                  <a:lnTo>
                    <a:pt x="5330" y="545"/>
                  </a:lnTo>
                  <a:lnTo>
                    <a:pt x="4468" y="776"/>
                  </a:lnTo>
                  <a:lnTo>
                    <a:pt x="4409" y="796"/>
                  </a:lnTo>
                  <a:lnTo>
                    <a:pt x="4353" y="824"/>
                  </a:lnTo>
                  <a:lnTo>
                    <a:pt x="4302" y="858"/>
                  </a:lnTo>
                  <a:lnTo>
                    <a:pt x="4255" y="899"/>
                  </a:lnTo>
                  <a:lnTo>
                    <a:pt x="4215" y="945"/>
                  </a:lnTo>
                  <a:lnTo>
                    <a:pt x="4180" y="996"/>
                  </a:lnTo>
                  <a:lnTo>
                    <a:pt x="4153" y="1052"/>
                  </a:lnTo>
                  <a:lnTo>
                    <a:pt x="4133" y="1112"/>
                  </a:lnTo>
                  <a:lnTo>
                    <a:pt x="3902" y="1973"/>
                  </a:lnTo>
                  <a:lnTo>
                    <a:pt x="3844" y="2187"/>
                  </a:lnTo>
                  <a:lnTo>
                    <a:pt x="1977" y="2687"/>
                  </a:lnTo>
                  <a:lnTo>
                    <a:pt x="1115" y="2918"/>
                  </a:lnTo>
                  <a:lnTo>
                    <a:pt x="1056" y="2939"/>
                  </a:lnTo>
                  <a:lnTo>
                    <a:pt x="1000" y="2966"/>
                  </a:lnTo>
                  <a:lnTo>
                    <a:pt x="949" y="3001"/>
                  </a:lnTo>
                  <a:lnTo>
                    <a:pt x="902" y="3041"/>
                  </a:lnTo>
                  <a:lnTo>
                    <a:pt x="862" y="3087"/>
                  </a:lnTo>
                  <a:lnTo>
                    <a:pt x="827" y="3139"/>
                  </a:lnTo>
                  <a:lnTo>
                    <a:pt x="800" y="3194"/>
                  </a:lnTo>
                  <a:lnTo>
                    <a:pt x="780" y="3254"/>
                  </a:lnTo>
                  <a:lnTo>
                    <a:pt x="549" y="4116"/>
                  </a:lnTo>
                  <a:lnTo>
                    <a:pt x="16" y="6103"/>
                  </a:lnTo>
                  <a:lnTo>
                    <a:pt x="4" y="6165"/>
                  </a:lnTo>
                  <a:lnTo>
                    <a:pt x="0" y="6227"/>
                  </a:lnTo>
                  <a:lnTo>
                    <a:pt x="4" y="6289"/>
                  </a:lnTo>
                  <a:lnTo>
                    <a:pt x="16" y="6349"/>
                  </a:lnTo>
                  <a:lnTo>
                    <a:pt x="897" y="6113"/>
                  </a:lnTo>
                  <a:lnTo>
                    <a:pt x="879" y="6033"/>
                  </a:lnTo>
                  <a:lnTo>
                    <a:pt x="869" y="5952"/>
                  </a:lnTo>
                  <a:lnTo>
                    <a:pt x="865" y="5870"/>
                  </a:lnTo>
                  <a:lnTo>
                    <a:pt x="868" y="5788"/>
                  </a:lnTo>
                  <a:lnTo>
                    <a:pt x="879" y="5706"/>
                  </a:lnTo>
                  <a:lnTo>
                    <a:pt x="897" y="5624"/>
                  </a:lnTo>
                  <a:lnTo>
                    <a:pt x="1142" y="4709"/>
                  </a:lnTo>
                  <a:lnTo>
                    <a:pt x="1303" y="4110"/>
                  </a:lnTo>
                  <a:lnTo>
                    <a:pt x="1328" y="4030"/>
                  </a:lnTo>
                  <a:lnTo>
                    <a:pt x="1360" y="3953"/>
                  </a:lnTo>
                  <a:lnTo>
                    <a:pt x="1398" y="3880"/>
                  </a:lnTo>
                  <a:lnTo>
                    <a:pt x="1442" y="3811"/>
                  </a:lnTo>
                  <a:lnTo>
                    <a:pt x="1492" y="3746"/>
                  </a:lnTo>
                  <a:lnTo>
                    <a:pt x="1547" y="3686"/>
                  </a:lnTo>
                  <a:lnTo>
                    <a:pt x="1607" y="3631"/>
                  </a:lnTo>
                  <a:lnTo>
                    <a:pt x="1672" y="3581"/>
                  </a:lnTo>
                  <a:lnTo>
                    <a:pt x="1741" y="3537"/>
                  </a:lnTo>
                  <a:lnTo>
                    <a:pt x="1814" y="3499"/>
                  </a:lnTo>
                  <a:lnTo>
                    <a:pt x="1891" y="3467"/>
                  </a:lnTo>
                  <a:lnTo>
                    <a:pt x="1971" y="3441"/>
                  </a:lnTo>
                  <a:lnTo>
                    <a:pt x="2570" y="3281"/>
                  </a:lnTo>
                  <a:lnTo>
                    <a:pt x="3485" y="3036"/>
                  </a:lnTo>
                  <a:lnTo>
                    <a:pt x="3567" y="3018"/>
                  </a:lnTo>
                  <a:lnTo>
                    <a:pt x="3624" y="3010"/>
                  </a:lnTo>
                  <a:lnTo>
                    <a:pt x="3369" y="3961"/>
                  </a:lnTo>
                  <a:lnTo>
                    <a:pt x="3357" y="4023"/>
                  </a:lnTo>
                  <a:lnTo>
                    <a:pt x="3353" y="4085"/>
                  </a:lnTo>
                  <a:lnTo>
                    <a:pt x="3357" y="4147"/>
                  </a:lnTo>
                  <a:lnTo>
                    <a:pt x="3369" y="4207"/>
                  </a:lnTo>
                  <a:lnTo>
                    <a:pt x="4250" y="3971"/>
                  </a:lnTo>
                  <a:lnTo>
                    <a:pt x="4232" y="3891"/>
                  </a:lnTo>
                  <a:lnTo>
                    <a:pt x="4221" y="3810"/>
                  </a:lnTo>
                  <a:lnTo>
                    <a:pt x="4218" y="3728"/>
                  </a:lnTo>
                  <a:lnTo>
                    <a:pt x="4221" y="3646"/>
                  </a:lnTo>
                  <a:lnTo>
                    <a:pt x="4232" y="3563"/>
                  </a:lnTo>
                  <a:lnTo>
                    <a:pt x="4250" y="3481"/>
                  </a:lnTo>
                  <a:lnTo>
                    <a:pt x="4322" y="3213"/>
                  </a:lnTo>
                  <a:lnTo>
                    <a:pt x="4336" y="3224"/>
                  </a:lnTo>
                  <a:lnTo>
                    <a:pt x="4398" y="3280"/>
                  </a:lnTo>
                  <a:lnTo>
                    <a:pt x="4952" y="3835"/>
                  </a:lnTo>
                  <a:lnTo>
                    <a:pt x="5506" y="4389"/>
                  </a:lnTo>
                  <a:lnTo>
                    <a:pt x="5563" y="4451"/>
                  </a:lnTo>
                  <a:lnTo>
                    <a:pt x="5614" y="4517"/>
                  </a:lnTo>
                  <a:lnTo>
                    <a:pt x="5658" y="4586"/>
                  </a:lnTo>
                  <a:lnTo>
                    <a:pt x="5695" y="4659"/>
                  </a:lnTo>
                  <a:lnTo>
                    <a:pt x="5727" y="4735"/>
                  </a:lnTo>
                  <a:lnTo>
                    <a:pt x="5751" y="4812"/>
                  </a:lnTo>
                  <a:lnTo>
                    <a:pt x="6632" y="4576"/>
                  </a:lnTo>
                  <a:close/>
                  <a:moveTo>
                    <a:pt x="7393" y="5513"/>
                  </a:moveTo>
                  <a:lnTo>
                    <a:pt x="6516" y="5748"/>
                  </a:lnTo>
                  <a:lnTo>
                    <a:pt x="6434" y="5766"/>
                  </a:lnTo>
                  <a:lnTo>
                    <a:pt x="6377" y="5773"/>
                  </a:lnTo>
                  <a:lnTo>
                    <a:pt x="6632" y="4822"/>
                  </a:lnTo>
                  <a:lnTo>
                    <a:pt x="6644" y="4760"/>
                  </a:lnTo>
                  <a:lnTo>
                    <a:pt x="6648" y="4698"/>
                  </a:lnTo>
                  <a:lnTo>
                    <a:pt x="6644" y="4637"/>
                  </a:lnTo>
                  <a:lnTo>
                    <a:pt x="6632" y="4576"/>
                  </a:lnTo>
                  <a:lnTo>
                    <a:pt x="5751" y="4812"/>
                  </a:lnTo>
                  <a:lnTo>
                    <a:pt x="5769" y="4892"/>
                  </a:lnTo>
                  <a:lnTo>
                    <a:pt x="5780" y="4973"/>
                  </a:lnTo>
                  <a:lnTo>
                    <a:pt x="5783" y="5055"/>
                  </a:lnTo>
                  <a:lnTo>
                    <a:pt x="5780" y="5138"/>
                  </a:lnTo>
                  <a:lnTo>
                    <a:pt x="5769" y="5220"/>
                  </a:lnTo>
                  <a:lnTo>
                    <a:pt x="5751" y="5302"/>
                  </a:lnTo>
                  <a:lnTo>
                    <a:pt x="5679" y="5571"/>
                  </a:lnTo>
                  <a:lnTo>
                    <a:pt x="5665" y="5560"/>
                  </a:lnTo>
                  <a:lnTo>
                    <a:pt x="5603" y="5503"/>
                  </a:lnTo>
                  <a:lnTo>
                    <a:pt x="5049" y="4949"/>
                  </a:lnTo>
                  <a:lnTo>
                    <a:pt x="4495" y="4395"/>
                  </a:lnTo>
                  <a:lnTo>
                    <a:pt x="4438" y="4333"/>
                  </a:lnTo>
                  <a:lnTo>
                    <a:pt x="4388" y="4267"/>
                  </a:lnTo>
                  <a:lnTo>
                    <a:pt x="4343" y="4197"/>
                  </a:lnTo>
                  <a:lnTo>
                    <a:pt x="4306" y="4124"/>
                  </a:lnTo>
                  <a:lnTo>
                    <a:pt x="4275" y="4049"/>
                  </a:lnTo>
                  <a:lnTo>
                    <a:pt x="4250" y="3971"/>
                  </a:lnTo>
                  <a:lnTo>
                    <a:pt x="3369" y="4207"/>
                  </a:lnTo>
                  <a:lnTo>
                    <a:pt x="3389" y="4265"/>
                  </a:lnTo>
                  <a:lnTo>
                    <a:pt x="3416" y="4321"/>
                  </a:lnTo>
                  <a:lnTo>
                    <a:pt x="3450" y="4372"/>
                  </a:lnTo>
                  <a:lnTo>
                    <a:pt x="3492" y="4420"/>
                  </a:lnTo>
                  <a:lnTo>
                    <a:pt x="4535" y="5463"/>
                  </a:lnTo>
                  <a:lnTo>
                    <a:pt x="5460" y="6388"/>
                  </a:lnTo>
                  <a:lnTo>
                    <a:pt x="5346" y="6816"/>
                  </a:lnTo>
                  <a:lnTo>
                    <a:pt x="5320" y="6896"/>
                  </a:lnTo>
                  <a:lnTo>
                    <a:pt x="5288" y="6972"/>
                  </a:lnTo>
                  <a:lnTo>
                    <a:pt x="5250" y="7046"/>
                  </a:lnTo>
                  <a:lnTo>
                    <a:pt x="5206" y="7115"/>
                  </a:lnTo>
                  <a:lnTo>
                    <a:pt x="5156" y="7179"/>
                  </a:lnTo>
                  <a:lnTo>
                    <a:pt x="5101" y="7240"/>
                  </a:lnTo>
                  <a:lnTo>
                    <a:pt x="5041" y="7295"/>
                  </a:lnTo>
                  <a:lnTo>
                    <a:pt x="4976" y="7345"/>
                  </a:lnTo>
                  <a:lnTo>
                    <a:pt x="4907" y="7389"/>
                  </a:lnTo>
                  <a:lnTo>
                    <a:pt x="4834" y="7427"/>
                  </a:lnTo>
                  <a:lnTo>
                    <a:pt x="4757" y="7459"/>
                  </a:lnTo>
                  <a:lnTo>
                    <a:pt x="4677" y="7484"/>
                  </a:lnTo>
                  <a:lnTo>
                    <a:pt x="4078" y="7645"/>
                  </a:lnTo>
                  <a:lnTo>
                    <a:pt x="4671" y="8238"/>
                  </a:lnTo>
                  <a:lnTo>
                    <a:pt x="5533" y="8007"/>
                  </a:lnTo>
                  <a:lnTo>
                    <a:pt x="5593" y="7987"/>
                  </a:lnTo>
                  <a:lnTo>
                    <a:pt x="5648" y="7959"/>
                  </a:lnTo>
                  <a:lnTo>
                    <a:pt x="5700" y="7925"/>
                  </a:lnTo>
                  <a:lnTo>
                    <a:pt x="5746" y="7884"/>
                  </a:lnTo>
                  <a:lnTo>
                    <a:pt x="5786" y="7838"/>
                  </a:lnTo>
                  <a:lnTo>
                    <a:pt x="5821" y="7787"/>
                  </a:lnTo>
                  <a:lnTo>
                    <a:pt x="5848" y="7731"/>
                  </a:lnTo>
                  <a:lnTo>
                    <a:pt x="5869" y="7672"/>
                  </a:lnTo>
                  <a:lnTo>
                    <a:pt x="6099" y="6810"/>
                  </a:lnTo>
                  <a:lnTo>
                    <a:pt x="6157" y="6596"/>
                  </a:lnTo>
                  <a:lnTo>
                    <a:pt x="7393" y="6265"/>
                  </a:lnTo>
                  <a:lnTo>
                    <a:pt x="7393" y="5780"/>
                  </a:lnTo>
                  <a:lnTo>
                    <a:pt x="7393" y="5513"/>
                  </a:lnTo>
                  <a:close/>
                  <a:moveTo>
                    <a:pt x="7393" y="0"/>
                  </a:moveTo>
                  <a:lnTo>
                    <a:pt x="7379" y="0"/>
                  </a:lnTo>
                  <a:lnTo>
                    <a:pt x="7318" y="13"/>
                  </a:lnTo>
                  <a:lnTo>
                    <a:pt x="5330" y="545"/>
                  </a:lnTo>
                  <a:lnTo>
                    <a:pt x="5923" y="1139"/>
                  </a:lnTo>
                  <a:lnTo>
                    <a:pt x="6838" y="893"/>
                  </a:lnTo>
                  <a:lnTo>
                    <a:pt x="6920" y="875"/>
                  </a:lnTo>
                  <a:lnTo>
                    <a:pt x="7002" y="865"/>
                  </a:lnTo>
                  <a:lnTo>
                    <a:pt x="7085" y="861"/>
                  </a:lnTo>
                  <a:lnTo>
                    <a:pt x="7167" y="865"/>
                  </a:lnTo>
                  <a:lnTo>
                    <a:pt x="7248" y="876"/>
                  </a:lnTo>
                  <a:lnTo>
                    <a:pt x="7327" y="893"/>
                  </a:lnTo>
                  <a:lnTo>
                    <a:pt x="7327" y="894"/>
                  </a:lnTo>
                  <a:lnTo>
                    <a:pt x="7393" y="914"/>
                  </a:lnTo>
                  <a:lnTo>
                    <a:pt x="7393" y="650"/>
                  </a:lnTo>
                  <a:lnTo>
                    <a:pt x="7393" y="0"/>
                  </a:lnTo>
                  <a:close/>
                </a:path>
              </a:pathLst>
            </a:custGeom>
            <a:solidFill>
              <a:srgbClr val="337B86">
                <a:alpha val="594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4A3D59CC-4397-7EB2-2A8E-08966D2BD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r>
              <a:rPr lang="cs-CZ" sz="3200" b="1" dirty="0">
                <a:solidFill>
                  <a:schemeClr val="bg2"/>
                </a:solidFill>
                <a:ea typeface="+mn-ea"/>
                <a:cs typeface="+mn-cs"/>
              </a:rPr>
              <a:t>ZMĚNY V PROJEKTECH</a:t>
            </a:r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endParaRPr lang="cs-CZ" sz="2000" b="1" dirty="0">
              <a:solidFill>
                <a:schemeClr val="accent1">
                  <a:lumMod val="75000"/>
                </a:schemeClr>
              </a:solidFill>
              <a:ea typeface="+mn-ea"/>
              <a:cs typeface="+mn-cs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167DFA7-A0F4-3F21-AF65-0F7C3282EF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3" y="2052918"/>
            <a:ext cx="9893694" cy="3653265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Odchylky od popisu projektu a ROPD/PA mohou v průběhu realizace nastat -&gt; výše a povaha změny určuje způsob jejího ohlášení a administrace</a:t>
            </a:r>
          </a:p>
          <a:p>
            <a:r>
              <a:rPr lang="cs-CZ" dirty="0">
                <a:solidFill>
                  <a:schemeClr val="bg1"/>
                </a:solidFill>
              </a:rPr>
              <a:t>Změny schvalované ex-ante a ex-post</a:t>
            </a:r>
          </a:p>
          <a:p>
            <a:r>
              <a:rPr lang="cs-CZ" dirty="0">
                <a:solidFill>
                  <a:schemeClr val="bg1"/>
                </a:solidFill>
              </a:rPr>
              <a:t>Podstatné změny - schvalované ex-ante, tedy před provedením příslušné změny</a:t>
            </a:r>
          </a:p>
          <a:p>
            <a:pPr marL="457200" lvl="1" indent="0">
              <a:buNone/>
            </a:pPr>
            <a:r>
              <a:rPr lang="cs-CZ" dirty="0">
                <a:solidFill>
                  <a:schemeClr val="bg1"/>
                </a:solidFill>
              </a:rPr>
              <a:t>-&gt; změny schvalované Řídicím výborem</a:t>
            </a:r>
          </a:p>
          <a:p>
            <a:r>
              <a:rPr lang="cs-CZ" dirty="0">
                <a:solidFill>
                  <a:schemeClr val="bg1"/>
                </a:solidFill>
              </a:rPr>
              <a:t>Nepodstatné změny – oznámené ZP ex-ante, ZP změnu vezme na vědomí</a:t>
            </a:r>
          </a:p>
          <a:p>
            <a:pPr marL="0" indent="0">
              <a:buNone/>
            </a:pPr>
            <a:r>
              <a:rPr lang="cs-CZ" dirty="0">
                <a:solidFill>
                  <a:schemeClr val="bg1"/>
                </a:solidFill>
              </a:rPr>
              <a:t>	-&gt; změny schvalované ZP (MŽP)</a:t>
            </a:r>
          </a:p>
          <a:p>
            <a:r>
              <a:rPr lang="cs-CZ" dirty="0">
                <a:solidFill>
                  <a:schemeClr val="bg1"/>
                </a:solidFill>
              </a:rPr>
              <a:t>Administrativní změny</a:t>
            </a:r>
          </a:p>
          <a:p>
            <a:endParaRPr lang="cs-CZ" dirty="0">
              <a:solidFill>
                <a:schemeClr val="bg1"/>
              </a:solidFill>
            </a:endParaRPr>
          </a:p>
          <a:p>
            <a:endParaRPr lang="cs-CZ" dirty="0">
              <a:solidFill>
                <a:schemeClr val="bg1"/>
              </a:solidFill>
            </a:endParaRPr>
          </a:p>
        </p:txBody>
      </p:sp>
      <p:cxnSp>
        <p:nvCxnSpPr>
          <p:cNvPr id="46" name="Přímá spojnice 45">
            <a:extLst>
              <a:ext uri="{FF2B5EF4-FFF2-40B4-BE49-F238E27FC236}">
                <a16:creationId xmlns:a16="http://schemas.microsoft.com/office/drawing/2014/main" id="{CA88B39A-61D6-E630-8737-D28D7B010028}"/>
              </a:ext>
            </a:extLst>
          </p:cNvPr>
          <p:cNvCxnSpPr/>
          <p:nvPr/>
        </p:nvCxnSpPr>
        <p:spPr>
          <a:xfrm>
            <a:off x="629880" y="5885018"/>
            <a:ext cx="10932240" cy="0"/>
          </a:xfrm>
          <a:prstGeom prst="line">
            <a:avLst/>
          </a:prstGeom>
          <a:ln w="19050">
            <a:solidFill>
              <a:srgbClr val="E394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Obrázek 48">
            <a:extLst>
              <a:ext uri="{FF2B5EF4-FFF2-40B4-BE49-F238E27FC236}">
                <a16:creationId xmlns:a16="http://schemas.microsoft.com/office/drawing/2014/main" id="{AAF0C50E-C8C8-48DD-B0CD-923D14B08BB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9016" y="5985823"/>
            <a:ext cx="2886115" cy="630089"/>
          </a:xfrm>
          <a:prstGeom prst="rect">
            <a:avLst/>
          </a:prstGeom>
          <a:effectLst/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FC99188F-8B3E-6A46-035B-1B9E823AB92B}"/>
              </a:ext>
            </a:extLst>
          </p:cNvPr>
          <p:cNvSpPr txBox="1"/>
          <p:nvPr/>
        </p:nvSpPr>
        <p:spPr>
          <a:xfrm>
            <a:off x="646111" y="6115284"/>
            <a:ext cx="1036712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200" b="1" dirty="0">
                <a:solidFill>
                  <a:srgbClr val="E39494"/>
                </a:solidFill>
                <a:latin typeface="+mj-lt"/>
              </a:rPr>
              <a:t>Informační seminář k výzvě k Programu udržitelný turismus a posílení biodiverzity</a:t>
            </a:r>
          </a:p>
        </p:txBody>
      </p:sp>
    </p:spTree>
    <p:extLst>
      <p:ext uri="{BB962C8B-B14F-4D97-AF65-F5344CB8AC3E}">
        <p14:creationId xmlns:p14="http://schemas.microsoft.com/office/powerpoint/2010/main" val="35094238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4913E47-47CD-F4A8-02E6-246CE1F843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4">
            <a:extLst>
              <a:ext uri="{FF2B5EF4-FFF2-40B4-BE49-F238E27FC236}">
                <a16:creationId xmlns:a16="http://schemas.microsoft.com/office/drawing/2014/main" id="{ECC3FF2E-BE85-5393-3C5B-77D8A68049C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8457336" y="1203247"/>
            <a:ext cx="3734664" cy="4451506"/>
            <a:chOff x="1029" y="16748"/>
            <a:chExt cx="12426" cy="14711"/>
          </a:xfrm>
        </p:grpSpPr>
        <p:sp>
          <p:nvSpPr>
            <p:cNvPr id="51" name="AutoShape 80">
              <a:extLst>
                <a:ext uri="{FF2B5EF4-FFF2-40B4-BE49-F238E27FC236}">
                  <a16:creationId xmlns:a16="http://schemas.microsoft.com/office/drawing/2014/main" id="{95CF97FA-82C0-2918-1565-A8F7A60EE131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9" y="16748"/>
              <a:ext cx="12426" cy="14120"/>
            </a:xfrm>
            <a:custGeom>
              <a:avLst/>
              <a:gdLst>
                <a:gd name="T0" fmla="+- 0 5953 1030"/>
                <a:gd name="T1" fmla="*/ T0 w 12426"/>
                <a:gd name="T2" fmla="+- 0 29461 16748"/>
                <a:gd name="T3" fmla="*/ 29461 h 14120"/>
                <a:gd name="T4" fmla="+- 0 5556 1030"/>
                <a:gd name="T5" fmla="*/ T4 w 12426"/>
                <a:gd name="T6" fmla="+- 0 29471 16748"/>
                <a:gd name="T7" fmla="*/ 29471 h 14120"/>
                <a:gd name="T8" fmla="+- 0 5175 1030"/>
                <a:gd name="T9" fmla="*/ T8 w 12426"/>
                <a:gd name="T10" fmla="+- 0 29379 16748"/>
                <a:gd name="T11" fmla="*/ 29379 h 14120"/>
                <a:gd name="T12" fmla="+- 0 4827 1030"/>
                <a:gd name="T13" fmla="*/ T12 w 12426"/>
                <a:gd name="T14" fmla="+- 0 29191 16748"/>
                <a:gd name="T15" fmla="*/ 29191 h 14120"/>
                <a:gd name="T16" fmla="+- 0 2928 1030"/>
                <a:gd name="T17" fmla="*/ T16 w 12426"/>
                <a:gd name="T18" fmla="+- 0 28970 16748"/>
                <a:gd name="T19" fmla="*/ 28970 h 14120"/>
                <a:gd name="T20" fmla="+- 0 4870 1030"/>
                <a:gd name="T21" fmla="*/ T20 w 12426"/>
                <a:gd name="T22" fmla="+- 0 30818 16748"/>
                <a:gd name="T23" fmla="*/ 30818 h 14120"/>
                <a:gd name="T24" fmla="+- 0 5261 1030"/>
                <a:gd name="T25" fmla="*/ T24 w 12426"/>
                <a:gd name="T26" fmla="+- 0 30859 16748"/>
                <a:gd name="T27" fmla="*/ 30859 h 14120"/>
                <a:gd name="T28" fmla="+- 0 11497 1030"/>
                <a:gd name="T29" fmla="*/ T28 w 12426"/>
                <a:gd name="T30" fmla="+- 0 25986 16748"/>
                <a:gd name="T31" fmla="*/ 25986 h 14120"/>
                <a:gd name="T32" fmla="+- 0 11700 1030"/>
                <a:gd name="T33" fmla="*/ T32 w 12426"/>
                <a:gd name="T34" fmla="+- 0 24420 16748"/>
                <a:gd name="T35" fmla="*/ 24420 h 14120"/>
                <a:gd name="T36" fmla="+- 0 10268 1030"/>
                <a:gd name="T37" fmla="*/ T36 w 12426"/>
                <a:gd name="T38" fmla="+- 0 24484 16748"/>
                <a:gd name="T39" fmla="*/ 24484 h 14120"/>
                <a:gd name="T40" fmla="+- 0 10320 1030"/>
                <a:gd name="T41" fmla="*/ T40 w 12426"/>
                <a:gd name="T42" fmla="+- 0 24874 16748"/>
                <a:gd name="T43" fmla="*/ 24874 h 14120"/>
                <a:gd name="T44" fmla="+- 0 10268 1030"/>
                <a:gd name="T45" fmla="*/ T44 w 12426"/>
                <a:gd name="T46" fmla="+- 0 25270 16748"/>
                <a:gd name="T47" fmla="*/ 25270 h 14120"/>
                <a:gd name="T48" fmla="+- 0 9140 1030"/>
                <a:gd name="T49" fmla="*/ T48 w 12426"/>
                <a:gd name="T50" fmla="+- 0 24703 16748"/>
                <a:gd name="T51" fmla="*/ 24703 h 14120"/>
                <a:gd name="T52" fmla="+- 0 8048 1030"/>
                <a:gd name="T53" fmla="*/ T52 w 12426"/>
                <a:gd name="T54" fmla="+- 0 23563 16748"/>
                <a:gd name="T55" fmla="*/ 23563 h 14120"/>
                <a:gd name="T56" fmla="+- 0 7879 1030"/>
                <a:gd name="T57" fmla="*/ T56 w 12426"/>
                <a:gd name="T58" fmla="+- 0 23207 16748"/>
                <a:gd name="T59" fmla="*/ 23207 h 14120"/>
                <a:gd name="T60" fmla="+- 0 7807 1030"/>
                <a:gd name="T61" fmla="*/ T60 w 12426"/>
                <a:gd name="T62" fmla="+- 0 22821 16748"/>
                <a:gd name="T63" fmla="*/ 22821 h 14120"/>
                <a:gd name="T64" fmla="+- 0 7838 1030"/>
                <a:gd name="T65" fmla="*/ T64 w 12426"/>
                <a:gd name="T66" fmla="+- 0 22424 16748"/>
                <a:gd name="T67" fmla="*/ 22424 h 14120"/>
                <a:gd name="T68" fmla="+- 0 8095 1030"/>
                <a:gd name="T69" fmla="*/ T68 w 12426"/>
                <a:gd name="T70" fmla="+- 0 22023 16748"/>
                <a:gd name="T71" fmla="*/ 22023 h 14120"/>
                <a:gd name="T72" fmla="+- 0 10032 1030"/>
                <a:gd name="T73" fmla="*/ T72 w 12426"/>
                <a:gd name="T74" fmla="+- 0 23987 16748"/>
                <a:gd name="T75" fmla="*/ 23987 h 14120"/>
                <a:gd name="T76" fmla="+- 0 10219 1030"/>
                <a:gd name="T77" fmla="*/ T76 w 12426"/>
                <a:gd name="T78" fmla="+- 0 24334 16748"/>
                <a:gd name="T79" fmla="*/ 24334 h 14120"/>
                <a:gd name="T80" fmla="+- 0 11627 1030"/>
                <a:gd name="T81" fmla="*/ T80 w 12426"/>
                <a:gd name="T82" fmla="+- 0 23957 16748"/>
                <a:gd name="T83" fmla="*/ 23957 h 14120"/>
                <a:gd name="T84" fmla="+- 0 8324 1030"/>
                <a:gd name="T85" fmla="*/ T84 w 12426"/>
                <a:gd name="T86" fmla="+- 0 20601 16748"/>
                <a:gd name="T87" fmla="*/ 20601 h 14120"/>
                <a:gd name="T88" fmla="+- 0 8623 1030"/>
                <a:gd name="T89" fmla="*/ T88 w 12426"/>
                <a:gd name="T90" fmla="+- 0 19614 16748"/>
                <a:gd name="T91" fmla="*/ 19614 h 14120"/>
                <a:gd name="T92" fmla="+- 0 8847 1030"/>
                <a:gd name="T93" fmla="*/ T92 w 12426"/>
                <a:gd name="T94" fmla="+- 0 19290 16748"/>
                <a:gd name="T95" fmla="*/ 19290 h 14120"/>
                <a:gd name="T96" fmla="+- 0 9145 1030"/>
                <a:gd name="T97" fmla="*/ T96 w 12426"/>
                <a:gd name="T98" fmla="+- 0 19035 16748"/>
                <a:gd name="T99" fmla="*/ 19035 h 14120"/>
                <a:gd name="T100" fmla="+- 0 9504 1030"/>
                <a:gd name="T101" fmla="*/ T100 w 12426"/>
                <a:gd name="T102" fmla="+- 0 18863 16748"/>
                <a:gd name="T103" fmla="*/ 18863 h 14120"/>
                <a:gd name="T104" fmla="+- 0 8130 1030"/>
                <a:gd name="T105" fmla="*/ T104 w 12426"/>
                <a:gd name="T106" fmla="+- 0 18025 16748"/>
                <a:gd name="T107" fmla="*/ 18025 h 14120"/>
                <a:gd name="T108" fmla="+- 0 7812 1030"/>
                <a:gd name="T109" fmla="*/ T108 w 12426"/>
                <a:gd name="T110" fmla="+- 0 18256 16748"/>
                <a:gd name="T111" fmla="*/ 18256 h 14120"/>
                <a:gd name="T112" fmla="+- 0 7297 1030"/>
                <a:gd name="T113" fmla="*/ T112 w 12426"/>
                <a:gd name="T114" fmla="+- 0 19923 16748"/>
                <a:gd name="T115" fmla="*/ 19923 h 14120"/>
                <a:gd name="T116" fmla="+- 0 2744 1030"/>
                <a:gd name="T117" fmla="*/ T116 w 12426"/>
                <a:gd name="T118" fmla="+- 0 21466 16748"/>
                <a:gd name="T119" fmla="*/ 21466 h 14120"/>
                <a:gd name="T120" fmla="+- 0 2426 1030"/>
                <a:gd name="T121" fmla="*/ T120 w 12426"/>
                <a:gd name="T122" fmla="+- 0 21697 16748"/>
                <a:gd name="T123" fmla="*/ 21697 h 14120"/>
                <a:gd name="T124" fmla="+- 0 1911 1030"/>
                <a:gd name="T125" fmla="*/ T124 w 12426"/>
                <a:gd name="T126" fmla="+- 0 23364 16748"/>
                <a:gd name="T127" fmla="*/ 23364 h 14120"/>
                <a:gd name="T128" fmla="+- 0 1038 1030"/>
                <a:gd name="T129" fmla="*/ T128 w 12426"/>
                <a:gd name="T130" fmla="+- 0 26875 16748"/>
                <a:gd name="T131" fmla="*/ 26875 h 14120"/>
                <a:gd name="T132" fmla="+- 0 1111 1030"/>
                <a:gd name="T133" fmla="*/ T132 w 12426"/>
                <a:gd name="T134" fmla="+- 0 27100 16748"/>
                <a:gd name="T135" fmla="*/ 27100 h 14120"/>
                <a:gd name="T136" fmla="+- 0 3753 1030"/>
                <a:gd name="T137" fmla="*/ T136 w 12426"/>
                <a:gd name="T138" fmla="+- 0 28144 16748"/>
                <a:gd name="T139" fmla="*/ 28144 h 14120"/>
                <a:gd name="T140" fmla="+- 0 2661 1030"/>
                <a:gd name="T141" fmla="*/ T140 w 12426"/>
                <a:gd name="T142" fmla="+- 0 27004 16748"/>
                <a:gd name="T143" fmla="*/ 27004 h 14120"/>
                <a:gd name="T144" fmla="+- 0 2492 1030"/>
                <a:gd name="T145" fmla="*/ T144 w 12426"/>
                <a:gd name="T146" fmla="+- 0 26649 16748"/>
                <a:gd name="T147" fmla="*/ 26649 h 14120"/>
                <a:gd name="T148" fmla="+- 0 2437 1030"/>
                <a:gd name="T149" fmla="*/ T148 w 12426"/>
                <a:gd name="T150" fmla="+- 0 26419 16748"/>
                <a:gd name="T151" fmla="*/ 26419 h 14120"/>
                <a:gd name="T152" fmla="+- 0 2426 1030"/>
                <a:gd name="T153" fmla="*/ T152 w 12426"/>
                <a:gd name="T154" fmla="+- 0 26024 16748"/>
                <a:gd name="T155" fmla="*/ 26024 h 14120"/>
                <a:gd name="T156" fmla="+- 0 3122 1030"/>
                <a:gd name="T157" fmla="*/ T156 w 12426"/>
                <a:gd name="T158" fmla="+- 0 23355 16748"/>
                <a:gd name="T159" fmla="*/ 23355 h 14120"/>
                <a:gd name="T160" fmla="+- 0 3275 1030"/>
                <a:gd name="T161" fmla="*/ T160 w 12426"/>
                <a:gd name="T162" fmla="+- 0 22986 16748"/>
                <a:gd name="T163" fmla="*/ 22986 h 14120"/>
                <a:gd name="T164" fmla="+- 0 3515 1030"/>
                <a:gd name="T165" fmla="*/ T164 w 12426"/>
                <a:gd name="T166" fmla="+- 0 22674 16748"/>
                <a:gd name="T167" fmla="*/ 22674 h 14120"/>
                <a:gd name="T168" fmla="+- 0 3826 1030"/>
                <a:gd name="T169" fmla="*/ T168 w 12426"/>
                <a:gd name="T170" fmla="+- 0 22435 16748"/>
                <a:gd name="T171" fmla="*/ 22435 h 14120"/>
                <a:gd name="T172" fmla="+- 0 4196 1030"/>
                <a:gd name="T173" fmla="*/ T172 w 12426"/>
                <a:gd name="T174" fmla="+- 0 22281 16748"/>
                <a:gd name="T175" fmla="*/ 22281 h 14120"/>
                <a:gd name="T176" fmla="+- 0 6785 1030"/>
                <a:gd name="T177" fmla="*/ T176 w 12426"/>
                <a:gd name="T178" fmla="+- 0 21596 16748"/>
                <a:gd name="T179" fmla="*/ 21596 h 14120"/>
                <a:gd name="T180" fmla="+- 0 6416 1030"/>
                <a:gd name="T181" fmla="*/ T180 w 12426"/>
                <a:gd name="T182" fmla="+- 0 23355 16748"/>
                <a:gd name="T183" fmla="*/ 23355 h 14120"/>
                <a:gd name="T184" fmla="+- 0 6537 1030"/>
                <a:gd name="T185" fmla="*/ T184 w 12426"/>
                <a:gd name="T186" fmla="+- 0 23728 16748"/>
                <a:gd name="T187" fmla="*/ 23728 h 14120"/>
                <a:gd name="T188" fmla="+- 0 9616 1030"/>
                <a:gd name="T189" fmla="*/ T188 w 12426"/>
                <a:gd name="T190" fmla="+- 0 27702 16748"/>
                <a:gd name="T191" fmla="*/ 27702 h 14120"/>
                <a:gd name="T192" fmla="+- 0 9463 1030"/>
                <a:gd name="T193" fmla="*/ T192 w 12426"/>
                <a:gd name="T194" fmla="+- 0 28071 16748"/>
                <a:gd name="T195" fmla="*/ 28071 h 14120"/>
                <a:gd name="T196" fmla="+- 0 9223 1030"/>
                <a:gd name="T197" fmla="*/ T196 w 12426"/>
                <a:gd name="T198" fmla="+- 0 28383 16748"/>
                <a:gd name="T199" fmla="*/ 28383 h 14120"/>
                <a:gd name="T200" fmla="+- 0 8912 1030"/>
                <a:gd name="T201" fmla="*/ T200 w 12426"/>
                <a:gd name="T202" fmla="+- 0 28622 16748"/>
                <a:gd name="T203" fmla="*/ 28622 h 14120"/>
                <a:gd name="T204" fmla="+- 0 8542 1030"/>
                <a:gd name="T205" fmla="*/ T204 w 12426"/>
                <a:gd name="T206" fmla="+- 0 28776 16748"/>
                <a:gd name="T207" fmla="*/ 28776 h 14120"/>
                <a:gd name="T208" fmla="+- 0 10068 1030"/>
                <a:gd name="T209" fmla="*/ T208 w 12426"/>
                <a:gd name="T210" fmla="+- 0 29558 16748"/>
                <a:gd name="T211" fmla="*/ 29558 h 14120"/>
                <a:gd name="T212" fmla="+- 0 10359 1030"/>
                <a:gd name="T213" fmla="*/ T212 w 12426"/>
                <a:gd name="T214" fmla="+- 0 29296 16748"/>
                <a:gd name="T215" fmla="*/ 29296 h 14120"/>
                <a:gd name="T216" fmla="+- 0 10827 1030"/>
                <a:gd name="T217" fmla="*/ T216 w 12426"/>
                <a:gd name="T218" fmla="+- 0 27693 16748"/>
                <a:gd name="T219" fmla="*/ 27693 h 14120"/>
                <a:gd name="T220" fmla="+- 0 13412 1030"/>
                <a:gd name="T221" fmla="*/ T220 w 12426"/>
                <a:gd name="T222" fmla="+- 0 26038 16748"/>
                <a:gd name="T223" fmla="*/ 26038 h 14120"/>
                <a:gd name="T224" fmla="+- 0 13327 1030"/>
                <a:gd name="T225" fmla="*/ T224 w 12426"/>
                <a:gd name="T226" fmla="+- 0 16830 16748"/>
                <a:gd name="T227" fmla="*/ 16830 h 14120"/>
                <a:gd name="T228" fmla="+- 0 12944 1030"/>
                <a:gd name="T229" fmla="*/ T228 w 12426"/>
                <a:gd name="T230" fmla="+- 0 16748 16748"/>
                <a:gd name="T231" fmla="*/ 16748 h 14120"/>
                <a:gd name="T232" fmla="+- 0 12014 1030"/>
                <a:gd name="T233" fmla="*/ T232 w 12426"/>
                <a:gd name="T234" fmla="+- 0 18188 16748"/>
                <a:gd name="T235" fmla="*/ 18188 h 14120"/>
                <a:gd name="T236" fmla="+- 0 12410 1030"/>
                <a:gd name="T237" fmla="*/ T236 w 12426"/>
                <a:gd name="T238" fmla="+- 0 18136 16748"/>
                <a:gd name="T239" fmla="*/ 18136 h 14120"/>
                <a:gd name="T240" fmla="+- 0 12800 1030"/>
                <a:gd name="T241" fmla="*/ T240 w 12426"/>
                <a:gd name="T242" fmla="+- 0 18188 16748"/>
                <a:gd name="T243" fmla="*/ 18188 h 14120"/>
                <a:gd name="T244" fmla="+- 0 13164 1030"/>
                <a:gd name="T245" fmla="*/ T244 w 12426"/>
                <a:gd name="T246" fmla="+- 0 18338 16748"/>
                <a:gd name="T247" fmla="*/ 18338 h 14120"/>
                <a:gd name="T248" fmla="+- 0 13456 1030"/>
                <a:gd name="T249" fmla="*/ T248 w 12426"/>
                <a:gd name="T250" fmla="+- 0 18557 16748"/>
                <a:gd name="T251" fmla="*/ 18557 h 1412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  <a:cxn ang="0">
                  <a:pos x="T217" y="T219"/>
                </a:cxn>
                <a:cxn ang="0">
                  <a:pos x="T221" y="T223"/>
                </a:cxn>
                <a:cxn ang="0">
                  <a:pos x="T225" y="T227"/>
                </a:cxn>
                <a:cxn ang="0">
                  <a:pos x="T229" y="T231"/>
                </a:cxn>
                <a:cxn ang="0">
                  <a:pos x="T233" y="T235"/>
                </a:cxn>
                <a:cxn ang="0">
                  <a:pos x="T237" y="T239"/>
                </a:cxn>
                <a:cxn ang="0">
                  <a:pos x="T241" y="T243"/>
                </a:cxn>
                <a:cxn ang="0">
                  <a:pos x="T245" y="T247"/>
                </a:cxn>
                <a:cxn ang="0">
                  <a:pos x="T249" y="T251"/>
                </a:cxn>
              </a:cxnLst>
              <a:rect l="0" t="0" r="r" b="b"/>
              <a:pathLst>
                <a:path w="12426" h="14120">
                  <a:moveTo>
                    <a:pt x="7503" y="13239"/>
                  </a:moveTo>
                  <a:lnTo>
                    <a:pt x="6550" y="12286"/>
                  </a:lnTo>
                  <a:lnTo>
                    <a:pt x="5081" y="12679"/>
                  </a:lnTo>
                  <a:lnTo>
                    <a:pt x="5002" y="12698"/>
                  </a:lnTo>
                  <a:lnTo>
                    <a:pt x="4923" y="12713"/>
                  </a:lnTo>
                  <a:lnTo>
                    <a:pt x="4843" y="12723"/>
                  </a:lnTo>
                  <a:lnTo>
                    <a:pt x="4764" y="12729"/>
                  </a:lnTo>
                  <a:lnTo>
                    <a:pt x="4684" y="12731"/>
                  </a:lnTo>
                  <a:lnTo>
                    <a:pt x="4605" y="12729"/>
                  </a:lnTo>
                  <a:lnTo>
                    <a:pt x="4526" y="12723"/>
                  </a:lnTo>
                  <a:lnTo>
                    <a:pt x="4448" y="12712"/>
                  </a:lnTo>
                  <a:lnTo>
                    <a:pt x="4371" y="12698"/>
                  </a:lnTo>
                  <a:lnTo>
                    <a:pt x="4294" y="12679"/>
                  </a:lnTo>
                  <a:lnTo>
                    <a:pt x="4219" y="12657"/>
                  </a:lnTo>
                  <a:lnTo>
                    <a:pt x="4145" y="12631"/>
                  </a:lnTo>
                  <a:lnTo>
                    <a:pt x="4072" y="12601"/>
                  </a:lnTo>
                  <a:lnTo>
                    <a:pt x="4000" y="12567"/>
                  </a:lnTo>
                  <a:lnTo>
                    <a:pt x="3931" y="12529"/>
                  </a:lnTo>
                  <a:lnTo>
                    <a:pt x="3863" y="12488"/>
                  </a:lnTo>
                  <a:lnTo>
                    <a:pt x="3797" y="12443"/>
                  </a:lnTo>
                  <a:lnTo>
                    <a:pt x="3734" y="12394"/>
                  </a:lnTo>
                  <a:lnTo>
                    <a:pt x="3672" y="12342"/>
                  </a:lnTo>
                  <a:lnTo>
                    <a:pt x="3613" y="12286"/>
                  </a:lnTo>
                  <a:lnTo>
                    <a:pt x="2723" y="11396"/>
                  </a:lnTo>
                  <a:lnTo>
                    <a:pt x="1898" y="12222"/>
                  </a:lnTo>
                  <a:lnTo>
                    <a:pt x="3573" y="13897"/>
                  </a:lnTo>
                  <a:lnTo>
                    <a:pt x="3634" y="13951"/>
                  </a:lnTo>
                  <a:lnTo>
                    <a:pt x="3699" y="13998"/>
                  </a:lnTo>
                  <a:lnTo>
                    <a:pt x="3768" y="14038"/>
                  </a:lnTo>
                  <a:lnTo>
                    <a:pt x="3840" y="14070"/>
                  </a:lnTo>
                  <a:lnTo>
                    <a:pt x="3915" y="14095"/>
                  </a:lnTo>
                  <a:lnTo>
                    <a:pt x="3992" y="14111"/>
                  </a:lnTo>
                  <a:lnTo>
                    <a:pt x="4071" y="14119"/>
                  </a:lnTo>
                  <a:lnTo>
                    <a:pt x="4151" y="14120"/>
                  </a:lnTo>
                  <a:lnTo>
                    <a:pt x="4231" y="14111"/>
                  </a:lnTo>
                  <a:lnTo>
                    <a:pt x="4310" y="14095"/>
                  </a:lnTo>
                  <a:lnTo>
                    <a:pt x="7503" y="13239"/>
                  </a:lnTo>
                  <a:close/>
                  <a:moveTo>
                    <a:pt x="12426" y="8713"/>
                  </a:moveTo>
                  <a:lnTo>
                    <a:pt x="11936" y="8844"/>
                  </a:lnTo>
                  <a:lnTo>
                    <a:pt x="10467" y="9238"/>
                  </a:lnTo>
                  <a:lnTo>
                    <a:pt x="10388" y="9257"/>
                  </a:lnTo>
                  <a:lnTo>
                    <a:pt x="10309" y="9272"/>
                  </a:lnTo>
                  <a:lnTo>
                    <a:pt x="10243" y="9280"/>
                  </a:lnTo>
                  <a:lnTo>
                    <a:pt x="10653" y="7751"/>
                  </a:lnTo>
                  <a:lnTo>
                    <a:pt x="10670" y="7672"/>
                  </a:lnTo>
                  <a:lnTo>
                    <a:pt x="10678" y="7592"/>
                  </a:lnTo>
                  <a:lnTo>
                    <a:pt x="10678" y="7513"/>
                  </a:lnTo>
                  <a:lnTo>
                    <a:pt x="10670" y="7434"/>
                  </a:lnTo>
                  <a:lnTo>
                    <a:pt x="10653" y="7357"/>
                  </a:lnTo>
                  <a:lnTo>
                    <a:pt x="9238" y="7736"/>
                  </a:lnTo>
                  <a:lnTo>
                    <a:pt x="9256" y="7812"/>
                  </a:lnTo>
                  <a:lnTo>
                    <a:pt x="9271" y="7890"/>
                  </a:lnTo>
                  <a:lnTo>
                    <a:pt x="9281" y="7968"/>
                  </a:lnTo>
                  <a:lnTo>
                    <a:pt x="9287" y="8047"/>
                  </a:lnTo>
                  <a:lnTo>
                    <a:pt x="9290" y="8126"/>
                  </a:lnTo>
                  <a:lnTo>
                    <a:pt x="9288" y="8205"/>
                  </a:lnTo>
                  <a:lnTo>
                    <a:pt x="9282" y="8285"/>
                  </a:lnTo>
                  <a:lnTo>
                    <a:pt x="9271" y="8364"/>
                  </a:lnTo>
                  <a:lnTo>
                    <a:pt x="9257" y="8443"/>
                  </a:lnTo>
                  <a:lnTo>
                    <a:pt x="9238" y="8522"/>
                  </a:lnTo>
                  <a:lnTo>
                    <a:pt x="9122" y="8955"/>
                  </a:lnTo>
                  <a:lnTo>
                    <a:pt x="9120" y="8953"/>
                  </a:lnTo>
                  <a:lnTo>
                    <a:pt x="9059" y="8901"/>
                  </a:lnTo>
                  <a:lnTo>
                    <a:pt x="9000" y="8845"/>
                  </a:lnTo>
                  <a:lnTo>
                    <a:pt x="8110" y="7955"/>
                  </a:lnTo>
                  <a:lnTo>
                    <a:pt x="7219" y="7065"/>
                  </a:lnTo>
                  <a:lnTo>
                    <a:pt x="7164" y="7006"/>
                  </a:lnTo>
                  <a:lnTo>
                    <a:pt x="7111" y="6944"/>
                  </a:lnTo>
                  <a:lnTo>
                    <a:pt x="7063" y="6881"/>
                  </a:lnTo>
                  <a:lnTo>
                    <a:pt x="7018" y="6815"/>
                  </a:lnTo>
                  <a:lnTo>
                    <a:pt x="6976" y="6747"/>
                  </a:lnTo>
                  <a:lnTo>
                    <a:pt x="6939" y="6678"/>
                  </a:lnTo>
                  <a:lnTo>
                    <a:pt x="6905" y="6606"/>
                  </a:lnTo>
                  <a:lnTo>
                    <a:pt x="6875" y="6534"/>
                  </a:lnTo>
                  <a:lnTo>
                    <a:pt x="6849" y="6459"/>
                  </a:lnTo>
                  <a:lnTo>
                    <a:pt x="6826" y="6384"/>
                  </a:lnTo>
                  <a:lnTo>
                    <a:pt x="6808" y="6307"/>
                  </a:lnTo>
                  <a:lnTo>
                    <a:pt x="6794" y="6230"/>
                  </a:lnTo>
                  <a:lnTo>
                    <a:pt x="6783" y="6152"/>
                  </a:lnTo>
                  <a:lnTo>
                    <a:pt x="6777" y="6073"/>
                  </a:lnTo>
                  <a:lnTo>
                    <a:pt x="6775" y="5994"/>
                  </a:lnTo>
                  <a:lnTo>
                    <a:pt x="6777" y="5915"/>
                  </a:lnTo>
                  <a:lnTo>
                    <a:pt x="6783" y="5835"/>
                  </a:lnTo>
                  <a:lnTo>
                    <a:pt x="6793" y="5756"/>
                  </a:lnTo>
                  <a:lnTo>
                    <a:pt x="6808" y="5676"/>
                  </a:lnTo>
                  <a:lnTo>
                    <a:pt x="6826" y="5597"/>
                  </a:lnTo>
                  <a:lnTo>
                    <a:pt x="6942" y="5165"/>
                  </a:lnTo>
                  <a:lnTo>
                    <a:pt x="6944" y="5167"/>
                  </a:lnTo>
                  <a:lnTo>
                    <a:pt x="7006" y="5219"/>
                  </a:lnTo>
                  <a:lnTo>
                    <a:pt x="7065" y="5275"/>
                  </a:lnTo>
                  <a:lnTo>
                    <a:pt x="7955" y="6165"/>
                  </a:lnTo>
                  <a:lnTo>
                    <a:pt x="8845" y="7055"/>
                  </a:lnTo>
                  <a:lnTo>
                    <a:pt x="8901" y="7114"/>
                  </a:lnTo>
                  <a:lnTo>
                    <a:pt x="8953" y="7175"/>
                  </a:lnTo>
                  <a:lnTo>
                    <a:pt x="9002" y="7239"/>
                  </a:lnTo>
                  <a:lnTo>
                    <a:pt x="9047" y="7305"/>
                  </a:lnTo>
                  <a:lnTo>
                    <a:pt x="9088" y="7372"/>
                  </a:lnTo>
                  <a:lnTo>
                    <a:pt x="9125" y="7442"/>
                  </a:lnTo>
                  <a:lnTo>
                    <a:pt x="9159" y="7513"/>
                  </a:lnTo>
                  <a:lnTo>
                    <a:pt x="9189" y="7586"/>
                  </a:lnTo>
                  <a:lnTo>
                    <a:pt x="9215" y="7660"/>
                  </a:lnTo>
                  <a:lnTo>
                    <a:pt x="9238" y="7736"/>
                  </a:lnTo>
                  <a:lnTo>
                    <a:pt x="10653" y="7357"/>
                  </a:lnTo>
                  <a:lnTo>
                    <a:pt x="10629" y="7281"/>
                  </a:lnTo>
                  <a:lnTo>
                    <a:pt x="10597" y="7209"/>
                  </a:lnTo>
                  <a:lnTo>
                    <a:pt x="10557" y="7140"/>
                  </a:lnTo>
                  <a:lnTo>
                    <a:pt x="10510" y="7075"/>
                  </a:lnTo>
                  <a:lnTo>
                    <a:pt x="10456" y="7015"/>
                  </a:lnTo>
                  <a:lnTo>
                    <a:pt x="8780" y="5339"/>
                  </a:lnTo>
                  <a:lnTo>
                    <a:pt x="7294" y="3853"/>
                  </a:lnTo>
                  <a:lnTo>
                    <a:pt x="7478" y="3166"/>
                  </a:lnTo>
                  <a:lnTo>
                    <a:pt x="7501" y="3088"/>
                  </a:lnTo>
                  <a:lnTo>
                    <a:pt x="7528" y="3012"/>
                  </a:lnTo>
                  <a:lnTo>
                    <a:pt x="7559" y="2938"/>
                  </a:lnTo>
                  <a:lnTo>
                    <a:pt x="7593" y="2866"/>
                  </a:lnTo>
                  <a:lnTo>
                    <a:pt x="7631" y="2797"/>
                  </a:lnTo>
                  <a:lnTo>
                    <a:pt x="7673" y="2729"/>
                  </a:lnTo>
                  <a:lnTo>
                    <a:pt x="7718" y="2664"/>
                  </a:lnTo>
                  <a:lnTo>
                    <a:pt x="7766" y="2602"/>
                  </a:lnTo>
                  <a:lnTo>
                    <a:pt x="7817" y="2542"/>
                  </a:lnTo>
                  <a:lnTo>
                    <a:pt x="7871" y="2485"/>
                  </a:lnTo>
                  <a:lnTo>
                    <a:pt x="7928" y="2431"/>
                  </a:lnTo>
                  <a:lnTo>
                    <a:pt x="7988" y="2380"/>
                  </a:lnTo>
                  <a:lnTo>
                    <a:pt x="8050" y="2332"/>
                  </a:lnTo>
                  <a:lnTo>
                    <a:pt x="8115" y="2287"/>
                  </a:lnTo>
                  <a:lnTo>
                    <a:pt x="8183" y="2245"/>
                  </a:lnTo>
                  <a:lnTo>
                    <a:pt x="8252" y="2207"/>
                  </a:lnTo>
                  <a:lnTo>
                    <a:pt x="8324" y="2173"/>
                  </a:lnTo>
                  <a:lnTo>
                    <a:pt x="8398" y="2142"/>
                  </a:lnTo>
                  <a:lnTo>
                    <a:pt x="8474" y="2115"/>
                  </a:lnTo>
                  <a:lnTo>
                    <a:pt x="8552" y="2092"/>
                  </a:lnTo>
                  <a:lnTo>
                    <a:pt x="9514" y="1834"/>
                  </a:lnTo>
                  <a:lnTo>
                    <a:pt x="8561" y="881"/>
                  </a:lnTo>
                  <a:lnTo>
                    <a:pt x="7177" y="1252"/>
                  </a:lnTo>
                  <a:lnTo>
                    <a:pt x="7100" y="1277"/>
                  </a:lnTo>
                  <a:lnTo>
                    <a:pt x="7027" y="1309"/>
                  </a:lnTo>
                  <a:lnTo>
                    <a:pt x="6958" y="1349"/>
                  </a:lnTo>
                  <a:lnTo>
                    <a:pt x="6894" y="1396"/>
                  </a:lnTo>
                  <a:lnTo>
                    <a:pt x="6835" y="1449"/>
                  </a:lnTo>
                  <a:lnTo>
                    <a:pt x="6782" y="1508"/>
                  </a:lnTo>
                  <a:lnTo>
                    <a:pt x="6736" y="1572"/>
                  </a:lnTo>
                  <a:lnTo>
                    <a:pt x="6696" y="1640"/>
                  </a:lnTo>
                  <a:lnTo>
                    <a:pt x="6663" y="1714"/>
                  </a:lnTo>
                  <a:lnTo>
                    <a:pt x="6638" y="1791"/>
                  </a:lnTo>
                  <a:lnTo>
                    <a:pt x="6267" y="3175"/>
                  </a:lnTo>
                  <a:lnTo>
                    <a:pt x="6175" y="3518"/>
                  </a:lnTo>
                  <a:lnTo>
                    <a:pt x="3175" y="4322"/>
                  </a:lnTo>
                  <a:lnTo>
                    <a:pt x="1791" y="4693"/>
                  </a:lnTo>
                  <a:lnTo>
                    <a:pt x="1714" y="4718"/>
                  </a:lnTo>
                  <a:lnTo>
                    <a:pt x="1640" y="4751"/>
                  </a:lnTo>
                  <a:lnTo>
                    <a:pt x="1571" y="4791"/>
                  </a:lnTo>
                  <a:lnTo>
                    <a:pt x="1507" y="4837"/>
                  </a:lnTo>
                  <a:lnTo>
                    <a:pt x="1449" y="4890"/>
                  </a:lnTo>
                  <a:lnTo>
                    <a:pt x="1396" y="4949"/>
                  </a:lnTo>
                  <a:lnTo>
                    <a:pt x="1349" y="5013"/>
                  </a:lnTo>
                  <a:lnTo>
                    <a:pt x="1309" y="5082"/>
                  </a:lnTo>
                  <a:lnTo>
                    <a:pt x="1277" y="5155"/>
                  </a:lnTo>
                  <a:lnTo>
                    <a:pt x="1251" y="5232"/>
                  </a:lnTo>
                  <a:lnTo>
                    <a:pt x="881" y="6616"/>
                  </a:lnTo>
                  <a:lnTo>
                    <a:pt x="25" y="9810"/>
                  </a:lnTo>
                  <a:lnTo>
                    <a:pt x="8" y="9889"/>
                  </a:lnTo>
                  <a:lnTo>
                    <a:pt x="0" y="9969"/>
                  </a:lnTo>
                  <a:lnTo>
                    <a:pt x="0" y="10048"/>
                  </a:lnTo>
                  <a:lnTo>
                    <a:pt x="8" y="10127"/>
                  </a:lnTo>
                  <a:lnTo>
                    <a:pt x="25" y="10204"/>
                  </a:lnTo>
                  <a:lnTo>
                    <a:pt x="1141" y="9905"/>
                  </a:lnTo>
                  <a:lnTo>
                    <a:pt x="25" y="10204"/>
                  </a:lnTo>
                  <a:lnTo>
                    <a:pt x="49" y="10280"/>
                  </a:lnTo>
                  <a:lnTo>
                    <a:pt x="81" y="10352"/>
                  </a:lnTo>
                  <a:lnTo>
                    <a:pt x="121" y="10421"/>
                  </a:lnTo>
                  <a:lnTo>
                    <a:pt x="168" y="10486"/>
                  </a:lnTo>
                  <a:lnTo>
                    <a:pt x="222" y="10546"/>
                  </a:lnTo>
                  <a:lnTo>
                    <a:pt x="1898" y="12222"/>
                  </a:lnTo>
                  <a:lnTo>
                    <a:pt x="2723" y="11396"/>
                  </a:lnTo>
                  <a:lnTo>
                    <a:pt x="1833" y="10506"/>
                  </a:lnTo>
                  <a:lnTo>
                    <a:pt x="1777" y="10447"/>
                  </a:lnTo>
                  <a:lnTo>
                    <a:pt x="1725" y="10386"/>
                  </a:lnTo>
                  <a:lnTo>
                    <a:pt x="1676" y="10322"/>
                  </a:lnTo>
                  <a:lnTo>
                    <a:pt x="1631" y="10256"/>
                  </a:lnTo>
                  <a:lnTo>
                    <a:pt x="1590" y="10189"/>
                  </a:lnTo>
                  <a:lnTo>
                    <a:pt x="1553" y="10119"/>
                  </a:lnTo>
                  <a:lnTo>
                    <a:pt x="1519" y="10048"/>
                  </a:lnTo>
                  <a:lnTo>
                    <a:pt x="1489" y="9975"/>
                  </a:lnTo>
                  <a:lnTo>
                    <a:pt x="1462" y="9901"/>
                  </a:lnTo>
                  <a:lnTo>
                    <a:pt x="1440" y="9825"/>
                  </a:lnTo>
                  <a:lnTo>
                    <a:pt x="1422" y="9749"/>
                  </a:lnTo>
                  <a:lnTo>
                    <a:pt x="1407" y="9671"/>
                  </a:lnTo>
                  <a:lnTo>
                    <a:pt x="1397" y="9593"/>
                  </a:lnTo>
                  <a:lnTo>
                    <a:pt x="1391" y="9514"/>
                  </a:lnTo>
                  <a:lnTo>
                    <a:pt x="1388" y="9435"/>
                  </a:lnTo>
                  <a:lnTo>
                    <a:pt x="1390" y="9356"/>
                  </a:lnTo>
                  <a:lnTo>
                    <a:pt x="1396" y="9276"/>
                  </a:lnTo>
                  <a:lnTo>
                    <a:pt x="1407" y="9197"/>
                  </a:lnTo>
                  <a:lnTo>
                    <a:pt x="1421" y="9118"/>
                  </a:lnTo>
                  <a:lnTo>
                    <a:pt x="1440" y="9039"/>
                  </a:lnTo>
                  <a:lnTo>
                    <a:pt x="1834" y="7570"/>
                  </a:lnTo>
                  <a:lnTo>
                    <a:pt x="2092" y="6607"/>
                  </a:lnTo>
                  <a:lnTo>
                    <a:pt x="2115" y="6529"/>
                  </a:lnTo>
                  <a:lnTo>
                    <a:pt x="2142" y="6454"/>
                  </a:lnTo>
                  <a:lnTo>
                    <a:pt x="2173" y="6380"/>
                  </a:lnTo>
                  <a:lnTo>
                    <a:pt x="2207" y="6308"/>
                  </a:lnTo>
                  <a:lnTo>
                    <a:pt x="2245" y="6238"/>
                  </a:lnTo>
                  <a:lnTo>
                    <a:pt x="2287" y="6171"/>
                  </a:lnTo>
                  <a:lnTo>
                    <a:pt x="2331" y="6106"/>
                  </a:lnTo>
                  <a:lnTo>
                    <a:pt x="2379" y="6043"/>
                  </a:lnTo>
                  <a:lnTo>
                    <a:pt x="2431" y="5983"/>
                  </a:lnTo>
                  <a:lnTo>
                    <a:pt x="2485" y="5926"/>
                  </a:lnTo>
                  <a:lnTo>
                    <a:pt x="2542" y="5872"/>
                  </a:lnTo>
                  <a:lnTo>
                    <a:pt x="2602" y="5821"/>
                  </a:lnTo>
                  <a:lnTo>
                    <a:pt x="2664" y="5773"/>
                  </a:lnTo>
                  <a:lnTo>
                    <a:pt x="2729" y="5728"/>
                  </a:lnTo>
                  <a:lnTo>
                    <a:pt x="2796" y="5687"/>
                  </a:lnTo>
                  <a:lnTo>
                    <a:pt x="2866" y="5649"/>
                  </a:lnTo>
                  <a:lnTo>
                    <a:pt x="2938" y="5614"/>
                  </a:lnTo>
                  <a:lnTo>
                    <a:pt x="3012" y="5583"/>
                  </a:lnTo>
                  <a:lnTo>
                    <a:pt x="3088" y="5556"/>
                  </a:lnTo>
                  <a:lnTo>
                    <a:pt x="3166" y="5533"/>
                  </a:lnTo>
                  <a:lnTo>
                    <a:pt x="4128" y="5275"/>
                  </a:lnTo>
                  <a:lnTo>
                    <a:pt x="5597" y="4881"/>
                  </a:lnTo>
                  <a:lnTo>
                    <a:pt x="5676" y="4863"/>
                  </a:lnTo>
                  <a:lnTo>
                    <a:pt x="5755" y="4848"/>
                  </a:lnTo>
                  <a:lnTo>
                    <a:pt x="5821" y="4840"/>
                  </a:lnTo>
                  <a:lnTo>
                    <a:pt x="5411" y="6368"/>
                  </a:lnTo>
                  <a:lnTo>
                    <a:pt x="5394" y="6448"/>
                  </a:lnTo>
                  <a:lnTo>
                    <a:pt x="5386" y="6527"/>
                  </a:lnTo>
                  <a:lnTo>
                    <a:pt x="5386" y="6607"/>
                  </a:lnTo>
                  <a:lnTo>
                    <a:pt x="5395" y="6686"/>
                  </a:lnTo>
                  <a:lnTo>
                    <a:pt x="5411" y="6763"/>
                  </a:lnTo>
                  <a:lnTo>
                    <a:pt x="5436" y="6838"/>
                  </a:lnTo>
                  <a:lnTo>
                    <a:pt x="5468" y="6911"/>
                  </a:lnTo>
                  <a:lnTo>
                    <a:pt x="5507" y="6980"/>
                  </a:lnTo>
                  <a:lnTo>
                    <a:pt x="5554" y="7045"/>
                  </a:lnTo>
                  <a:lnTo>
                    <a:pt x="5609" y="7105"/>
                  </a:lnTo>
                  <a:lnTo>
                    <a:pt x="7284" y="8780"/>
                  </a:lnTo>
                  <a:lnTo>
                    <a:pt x="8770" y="10267"/>
                  </a:lnTo>
                  <a:lnTo>
                    <a:pt x="8586" y="10954"/>
                  </a:lnTo>
                  <a:lnTo>
                    <a:pt x="8563" y="11032"/>
                  </a:lnTo>
                  <a:lnTo>
                    <a:pt x="8536" y="11107"/>
                  </a:lnTo>
                  <a:lnTo>
                    <a:pt x="8506" y="11181"/>
                  </a:lnTo>
                  <a:lnTo>
                    <a:pt x="8471" y="11253"/>
                  </a:lnTo>
                  <a:lnTo>
                    <a:pt x="8433" y="11323"/>
                  </a:lnTo>
                  <a:lnTo>
                    <a:pt x="8391" y="11390"/>
                  </a:lnTo>
                  <a:lnTo>
                    <a:pt x="8347" y="11455"/>
                  </a:lnTo>
                  <a:lnTo>
                    <a:pt x="8299" y="11518"/>
                  </a:lnTo>
                  <a:lnTo>
                    <a:pt x="8247" y="11578"/>
                  </a:lnTo>
                  <a:lnTo>
                    <a:pt x="8193" y="11635"/>
                  </a:lnTo>
                  <a:lnTo>
                    <a:pt x="8136" y="11689"/>
                  </a:lnTo>
                  <a:lnTo>
                    <a:pt x="8076" y="11740"/>
                  </a:lnTo>
                  <a:lnTo>
                    <a:pt x="8014" y="11788"/>
                  </a:lnTo>
                  <a:lnTo>
                    <a:pt x="7949" y="11833"/>
                  </a:lnTo>
                  <a:lnTo>
                    <a:pt x="7882" y="11874"/>
                  </a:lnTo>
                  <a:lnTo>
                    <a:pt x="7812" y="11912"/>
                  </a:lnTo>
                  <a:lnTo>
                    <a:pt x="7740" y="11947"/>
                  </a:lnTo>
                  <a:lnTo>
                    <a:pt x="7666" y="11978"/>
                  </a:lnTo>
                  <a:lnTo>
                    <a:pt x="7590" y="12005"/>
                  </a:lnTo>
                  <a:lnTo>
                    <a:pt x="7512" y="12028"/>
                  </a:lnTo>
                  <a:lnTo>
                    <a:pt x="6550" y="12286"/>
                  </a:lnTo>
                  <a:lnTo>
                    <a:pt x="7503" y="13239"/>
                  </a:lnTo>
                  <a:lnTo>
                    <a:pt x="8887" y="12868"/>
                  </a:lnTo>
                  <a:lnTo>
                    <a:pt x="8964" y="12843"/>
                  </a:lnTo>
                  <a:lnTo>
                    <a:pt x="9038" y="12810"/>
                  </a:lnTo>
                  <a:lnTo>
                    <a:pt x="9107" y="12770"/>
                  </a:lnTo>
                  <a:lnTo>
                    <a:pt x="9171" y="12724"/>
                  </a:lnTo>
                  <a:lnTo>
                    <a:pt x="9229" y="12671"/>
                  </a:lnTo>
                  <a:lnTo>
                    <a:pt x="9282" y="12612"/>
                  </a:lnTo>
                  <a:lnTo>
                    <a:pt x="9329" y="12548"/>
                  </a:lnTo>
                  <a:lnTo>
                    <a:pt x="9369" y="12479"/>
                  </a:lnTo>
                  <a:lnTo>
                    <a:pt x="9401" y="12406"/>
                  </a:lnTo>
                  <a:lnTo>
                    <a:pt x="9427" y="12329"/>
                  </a:lnTo>
                  <a:lnTo>
                    <a:pt x="9797" y="10945"/>
                  </a:lnTo>
                  <a:lnTo>
                    <a:pt x="9889" y="10601"/>
                  </a:lnTo>
                  <a:lnTo>
                    <a:pt x="12426" y="9922"/>
                  </a:lnTo>
                  <a:lnTo>
                    <a:pt x="12426" y="9334"/>
                  </a:lnTo>
                  <a:lnTo>
                    <a:pt x="12382" y="9290"/>
                  </a:lnTo>
                  <a:lnTo>
                    <a:pt x="12426" y="9334"/>
                  </a:lnTo>
                  <a:lnTo>
                    <a:pt x="12426" y="8713"/>
                  </a:lnTo>
                  <a:close/>
                  <a:moveTo>
                    <a:pt x="12426" y="164"/>
                  </a:moveTo>
                  <a:lnTo>
                    <a:pt x="12366" y="121"/>
                  </a:lnTo>
                  <a:lnTo>
                    <a:pt x="12297" y="82"/>
                  </a:lnTo>
                  <a:lnTo>
                    <a:pt x="12224" y="49"/>
                  </a:lnTo>
                  <a:lnTo>
                    <a:pt x="12149" y="25"/>
                  </a:lnTo>
                  <a:lnTo>
                    <a:pt x="12072" y="9"/>
                  </a:lnTo>
                  <a:lnTo>
                    <a:pt x="11993" y="0"/>
                  </a:lnTo>
                  <a:lnTo>
                    <a:pt x="11914" y="0"/>
                  </a:lnTo>
                  <a:lnTo>
                    <a:pt x="11834" y="8"/>
                  </a:lnTo>
                  <a:lnTo>
                    <a:pt x="11754" y="25"/>
                  </a:lnTo>
                  <a:lnTo>
                    <a:pt x="8561" y="881"/>
                  </a:lnTo>
                  <a:lnTo>
                    <a:pt x="9514" y="1834"/>
                  </a:lnTo>
                  <a:lnTo>
                    <a:pt x="10984" y="1440"/>
                  </a:lnTo>
                  <a:lnTo>
                    <a:pt x="11062" y="1421"/>
                  </a:lnTo>
                  <a:lnTo>
                    <a:pt x="11142" y="1407"/>
                  </a:lnTo>
                  <a:lnTo>
                    <a:pt x="11221" y="1396"/>
                  </a:lnTo>
                  <a:lnTo>
                    <a:pt x="11301" y="1390"/>
                  </a:lnTo>
                  <a:lnTo>
                    <a:pt x="11380" y="1388"/>
                  </a:lnTo>
                  <a:lnTo>
                    <a:pt x="11459" y="1391"/>
                  </a:lnTo>
                  <a:lnTo>
                    <a:pt x="11538" y="1397"/>
                  </a:lnTo>
                  <a:lnTo>
                    <a:pt x="11616" y="1407"/>
                  </a:lnTo>
                  <a:lnTo>
                    <a:pt x="11694" y="1422"/>
                  </a:lnTo>
                  <a:lnTo>
                    <a:pt x="11770" y="1440"/>
                  </a:lnTo>
                  <a:lnTo>
                    <a:pt x="11845" y="1463"/>
                  </a:lnTo>
                  <a:lnTo>
                    <a:pt x="11920" y="1489"/>
                  </a:lnTo>
                  <a:lnTo>
                    <a:pt x="11993" y="1519"/>
                  </a:lnTo>
                  <a:lnTo>
                    <a:pt x="12064" y="1553"/>
                  </a:lnTo>
                  <a:lnTo>
                    <a:pt x="12134" y="1590"/>
                  </a:lnTo>
                  <a:lnTo>
                    <a:pt x="12201" y="1632"/>
                  </a:lnTo>
                  <a:lnTo>
                    <a:pt x="12267" y="1677"/>
                  </a:lnTo>
                  <a:lnTo>
                    <a:pt x="12331" y="1725"/>
                  </a:lnTo>
                  <a:lnTo>
                    <a:pt x="12392" y="1778"/>
                  </a:lnTo>
                  <a:lnTo>
                    <a:pt x="12426" y="1809"/>
                  </a:lnTo>
                  <a:lnTo>
                    <a:pt x="12426" y="164"/>
                  </a:lnTo>
                  <a:close/>
                </a:path>
              </a:pathLst>
            </a:custGeom>
            <a:solidFill>
              <a:srgbClr val="337B86">
                <a:alpha val="3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>
                <a:pattFill prst="pct5">
                  <a:fgClr>
                    <a:schemeClr val="tx1"/>
                  </a:fgClr>
                  <a:bgClr>
                    <a:schemeClr val="bg1"/>
                  </a:bgClr>
                </a:pattFill>
              </a:endParaRPr>
            </a:p>
          </p:txBody>
        </p:sp>
        <p:sp>
          <p:nvSpPr>
            <p:cNvPr id="52" name="AutoShape 79">
              <a:extLst>
                <a:ext uri="{FF2B5EF4-FFF2-40B4-BE49-F238E27FC236}">
                  <a16:creationId xmlns:a16="http://schemas.microsoft.com/office/drawing/2014/main" id="{BFCD2C62-BD8C-1FF2-8D02-360CD593A487}"/>
                </a:ext>
              </a:extLst>
            </p:cNvPr>
            <p:cNvSpPr>
              <a:spLocks/>
            </p:cNvSpPr>
            <p:nvPr/>
          </p:nvSpPr>
          <p:spPr bwMode="auto">
            <a:xfrm>
              <a:off x="6062" y="22671"/>
              <a:ext cx="7393" cy="8788"/>
            </a:xfrm>
            <a:custGeom>
              <a:avLst/>
              <a:gdLst>
                <a:gd name="T0" fmla="+- 0 9144 6063"/>
                <a:gd name="T1" fmla="*/ T0 w 7393"/>
                <a:gd name="T2" fmla="+- 0 30580 22672"/>
                <a:gd name="T3" fmla="*/ 30580 h 8788"/>
                <a:gd name="T4" fmla="+- 0 8816 6063"/>
                <a:gd name="T5" fmla="*/ T4 w 7393"/>
                <a:gd name="T6" fmla="+- 0 30580 22672"/>
                <a:gd name="T7" fmla="*/ 30580 h 8788"/>
                <a:gd name="T8" fmla="+- 0 8510 6063"/>
                <a:gd name="T9" fmla="*/ T8 w 7393"/>
                <a:gd name="T10" fmla="+- 0 30468 22672"/>
                <a:gd name="T11" fmla="*/ 30468 h 8788"/>
                <a:gd name="T12" fmla="+- 0 7759 6063"/>
                <a:gd name="T13" fmla="*/ T12 w 7393"/>
                <a:gd name="T14" fmla="+- 0 29763 22672"/>
                <a:gd name="T15" fmla="*/ 29763 h 8788"/>
                <a:gd name="T16" fmla="+- 0 7053 6063"/>
                <a:gd name="T17" fmla="*/ T16 w 7393"/>
                <a:gd name="T18" fmla="+- 0 29011 22672"/>
                <a:gd name="T19" fmla="*/ 29011 h 8788"/>
                <a:gd name="T20" fmla="+- 0 6079 6063"/>
                <a:gd name="T21" fmla="*/ T20 w 7393"/>
                <a:gd name="T22" fmla="+- 0 29021 22672"/>
                <a:gd name="T23" fmla="*/ 29021 h 8788"/>
                <a:gd name="T24" fmla="+- 0 6202 6063"/>
                <a:gd name="T25" fmla="*/ T24 w 7393"/>
                <a:gd name="T26" fmla="+- 0 29234 22672"/>
                <a:gd name="T27" fmla="*/ 29234 h 8788"/>
                <a:gd name="T28" fmla="+- 0 8387 6063"/>
                <a:gd name="T29" fmla="*/ T28 w 7393"/>
                <a:gd name="T30" fmla="+- 0 31396 22672"/>
                <a:gd name="T31" fmla="*/ 31396 h 8788"/>
                <a:gd name="T32" fmla="+- 0 8623 6063"/>
                <a:gd name="T33" fmla="*/ T32 w 7393"/>
                <a:gd name="T34" fmla="+- 0 31459 22672"/>
                <a:gd name="T35" fmla="*/ 31459 h 8788"/>
                <a:gd name="T36" fmla="+- 0 12695 6063"/>
                <a:gd name="T37" fmla="*/ T36 w 7393"/>
                <a:gd name="T38" fmla="+- 0 27248 22672"/>
                <a:gd name="T39" fmla="*/ 27248 h 8788"/>
                <a:gd name="T40" fmla="+- 0 12572 6063"/>
                <a:gd name="T41" fmla="*/ T40 w 7393"/>
                <a:gd name="T42" fmla="+- 0 27036 22672"/>
                <a:gd name="T43" fmla="*/ 27036 h 8788"/>
                <a:gd name="T44" fmla="+- 0 10744 6063"/>
                <a:gd name="T45" fmla="*/ T44 w 7393"/>
                <a:gd name="T46" fmla="+- 0 24560 22672"/>
                <a:gd name="T47" fmla="*/ 24560 h 8788"/>
                <a:gd name="T48" fmla="+- 0 10908 6063"/>
                <a:gd name="T49" fmla="*/ T48 w 7393"/>
                <a:gd name="T50" fmla="+- 0 24276 22672"/>
                <a:gd name="T51" fmla="*/ 24276 h 8788"/>
                <a:gd name="T52" fmla="+- 0 11157 6063"/>
                <a:gd name="T53" fmla="*/ T52 w 7393"/>
                <a:gd name="T54" fmla="+- 0 24067 22672"/>
                <a:gd name="T55" fmla="*/ 24067 h 8788"/>
                <a:gd name="T56" fmla="+- 0 11986 6063"/>
                <a:gd name="T57" fmla="*/ T56 w 7393"/>
                <a:gd name="T58" fmla="+- 0 23811 22672"/>
                <a:gd name="T59" fmla="*/ 23811 h 8788"/>
                <a:gd name="T60" fmla="+- 0 10416 6063"/>
                <a:gd name="T61" fmla="*/ T60 w 7393"/>
                <a:gd name="T62" fmla="+- 0 23496 22672"/>
                <a:gd name="T63" fmla="*/ 23496 h 8788"/>
                <a:gd name="T64" fmla="+- 0 10243 6063"/>
                <a:gd name="T65" fmla="*/ T64 w 7393"/>
                <a:gd name="T66" fmla="+- 0 23668 22672"/>
                <a:gd name="T67" fmla="*/ 23668 h 8788"/>
                <a:gd name="T68" fmla="+- 0 9907 6063"/>
                <a:gd name="T69" fmla="*/ T68 w 7393"/>
                <a:gd name="T70" fmla="+- 0 24859 22672"/>
                <a:gd name="T71" fmla="*/ 24859 h 8788"/>
                <a:gd name="T72" fmla="+- 0 7119 6063"/>
                <a:gd name="T73" fmla="*/ T72 w 7393"/>
                <a:gd name="T74" fmla="+- 0 25611 22672"/>
                <a:gd name="T75" fmla="*/ 25611 h 8788"/>
                <a:gd name="T76" fmla="+- 0 6925 6063"/>
                <a:gd name="T77" fmla="*/ T76 w 7393"/>
                <a:gd name="T78" fmla="+- 0 25759 22672"/>
                <a:gd name="T79" fmla="*/ 25759 h 8788"/>
                <a:gd name="T80" fmla="+- 0 6612 6063"/>
                <a:gd name="T81" fmla="*/ T80 w 7393"/>
                <a:gd name="T82" fmla="+- 0 26788 22672"/>
                <a:gd name="T83" fmla="*/ 26788 h 8788"/>
                <a:gd name="T84" fmla="+- 0 6067 6063"/>
                <a:gd name="T85" fmla="*/ T84 w 7393"/>
                <a:gd name="T86" fmla="+- 0 28961 22672"/>
                <a:gd name="T87" fmla="*/ 28961 h 8788"/>
                <a:gd name="T88" fmla="+- 0 6932 6063"/>
                <a:gd name="T89" fmla="*/ T88 w 7393"/>
                <a:gd name="T90" fmla="+- 0 28624 22672"/>
                <a:gd name="T91" fmla="*/ 28624 h 8788"/>
                <a:gd name="T92" fmla="+- 0 6960 6063"/>
                <a:gd name="T93" fmla="*/ T92 w 7393"/>
                <a:gd name="T94" fmla="+- 0 28296 22672"/>
                <a:gd name="T95" fmla="*/ 28296 h 8788"/>
                <a:gd name="T96" fmla="+- 0 7423 6063"/>
                <a:gd name="T97" fmla="*/ T96 w 7393"/>
                <a:gd name="T98" fmla="+- 0 26625 22672"/>
                <a:gd name="T99" fmla="*/ 26625 h 8788"/>
                <a:gd name="T100" fmla="+- 0 7610 6063"/>
                <a:gd name="T101" fmla="*/ T100 w 7393"/>
                <a:gd name="T102" fmla="+- 0 26358 22672"/>
                <a:gd name="T103" fmla="*/ 26358 h 8788"/>
                <a:gd name="T104" fmla="+- 0 7877 6063"/>
                <a:gd name="T105" fmla="*/ T104 w 7393"/>
                <a:gd name="T106" fmla="+- 0 26171 22672"/>
                <a:gd name="T107" fmla="*/ 26171 h 8788"/>
                <a:gd name="T108" fmla="+- 0 8633 6063"/>
                <a:gd name="T109" fmla="*/ T108 w 7393"/>
                <a:gd name="T110" fmla="+- 0 25953 22672"/>
                <a:gd name="T111" fmla="*/ 25953 h 8788"/>
                <a:gd name="T112" fmla="+- 0 9432 6063"/>
                <a:gd name="T113" fmla="*/ T112 w 7393"/>
                <a:gd name="T114" fmla="+- 0 26633 22672"/>
                <a:gd name="T115" fmla="*/ 26633 h 8788"/>
                <a:gd name="T116" fmla="+- 0 9432 6063"/>
                <a:gd name="T117" fmla="*/ T116 w 7393"/>
                <a:gd name="T118" fmla="+- 0 26879 22672"/>
                <a:gd name="T119" fmla="*/ 26879 h 8788"/>
                <a:gd name="T120" fmla="+- 0 10281 6063"/>
                <a:gd name="T121" fmla="*/ T120 w 7393"/>
                <a:gd name="T122" fmla="+- 0 26400 22672"/>
                <a:gd name="T123" fmla="*/ 26400 h 8788"/>
                <a:gd name="T124" fmla="+- 0 10385 6063"/>
                <a:gd name="T125" fmla="*/ T124 w 7393"/>
                <a:gd name="T126" fmla="+- 0 25885 22672"/>
                <a:gd name="T127" fmla="*/ 25885 h 8788"/>
                <a:gd name="T128" fmla="+- 0 11569 6063"/>
                <a:gd name="T129" fmla="*/ T128 w 7393"/>
                <a:gd name="T130" fmla="+- 0 27061 22672"/>
                <a:gd name="T131" fmla="*/ 27061 h 8788"/>
                <a:gd name="T132" fmla="+- 0 11758 6063"/>
                <a:gd name="T133" fmla="*/ T132 w 7393"/>
                <a:gd name="T134" fmla="+- 0 27331 22672"/>
                <a:gd name="T135" fmla="*/ 27331 h 8788"/>
                <a:gd name="T136" fmla="+- 0 13456 6063"/>
                <a:gd name="T137" fmla="*/ T136 w 7393"/>
                <a:gd name="T138" fmla="+- 0 28185 22672"/>
                <a:gd name="T139" fmla="*/ 28185 h 8788"/>
                <a:gd name="T140" fmla="+- 0 12695 6063"/>
                <a:gd name="T141" fmla="*/ T140 w 7393"/>
                <a:gd name="T142" fmla="+- 0 27494 22672"/>
                <a:gd name="T143" fmla="*/ 27494 h 8788"/>
                <a:gd name="T144" fmla="+- 0 12695 6063"/>
                <a:gd name="T145" fmla="*/ T144 w 7393"/>
                <a:gd name="T146" fmla="+- 0 27248 22672"/>
                <a:gd name="T147" fmla="*/ 27248 h 8788"/>
                <a:gd name="T148" fmla="+- 0 11846 6063"/>
                <a:gd name="T149" fmla="*/ T148 w 7393"/>
                <a:gd name="T150" fmla="+- 0 27727 22672"/>
                <a:gd name="T151" fmla="*/ 27727 h 8788"/>
                <a:gd name="T152" fmla="+- 0 11742 6063"/>
                <a:gd name="T153" fmla="*/ T152 w 7393"/>
                <a:gd name="T154" fmla="+- 0 28243 22672"/>
                <a:gd name="T155" fmla="*/ 28243 h 8788"/>
                <a:gd name="T156" fmla="+- 0 10558 6063"/>
                <a:gd name="T157" fmla="*/ T156 w 7393"/>
                <a:gd name="T158" fmla="+- 0 27067 22672"/>
                <a:gd name="T159" fmla="*/ 27067 h 8788"/>
                <a:gd name="T160" fmla="+- 0 10369 6063"/>
                <a:gd name="T161" fmla="*/ T160 w 7393"/>
                <a:gd name="T162" fmla="+- 0 26796 22672"/>
                <a:gd name="T163" fmla="*/ 26796 h 8788"/>
                <a:gd name="T164" fmla="+- 0 9452 6063"/>
                <a:gd name="T165" fmla="*/ T164 w 7393"/>
                <a:gd name="T166" fmla="+- 0 26937 22672"/>
                <a:gd name="T167" fmla="*/ 26937 h 8788"/>
                <a:gd name="T168" fmla="+- 0 10598 6063"/>
                <a:gd name="T169" fmla="*/ T168 w 7393"/>
                <a:gd name="T170" fmla="+- 0 28135 22672"/>
                <a:gd name="T171" fmla="*/ 28135 h 8788"/>
                <a:gd name="T172" fmla="+- 0 11351 6063"/>
                <a:gd name="T173" fmla="*/ T172 w 7393"/>
                <a:gd name="T174" fmla="+- 0 29644 22672"/>
                <a:gd name="T175" fmla="*/ 29644 h 8788"/>
                <a:gd name="T176" fmla="+- 0 11164 6063"/>
                <a:gd name="T177" fmla="*/ T176 w 7393"/>
                <a:gd name="T178" fmla="+- 0 29912 22672"/>
                <a:gd name="T179" fmla="*/ 29912 h 8788"/>
                <a:gd name="T180" fmla="+- 0 10897 6063"/>
                <a:gd name="T181" fmla="*/ T180 w 7393"/>
                <a:gd name="T182" fmla="+- 0 30099 22672"/>
                <a:gd name="T183" fmla="*/ 30099 h 8788"/>
                <a:gd name="T184" fmla="+- 0 10734 6063"/>
                <a:gd name="T185" fmla="*/ T184 w 7393"/>
                <a:gd name="T186" fmla="+- 0 30910 22672"/>
                <a:gd name="T187" fmla="*/ 30910 h 8788"/>
                <a:gd name="T188" fmla="+- 0 11763 6063"/>
                <a:gd name="T189" fmla="*/ T188 w 7393"/>
                <a:gd name="T190" fmla="+- 0 30597 22672"/>
                <a:gd name="T191" fmla="*/ 30597 h 8788"/>
                <a:gd name="T192" fmla="+- 0 11911 6063"/>
                <a:gd name="T193" fmla="*/ T192 w 7393"/>
                <a:gd name="T194" fmla="+- 0 30403 22672"/>
                <a:gd name="T195" fmla="*/ 30403 h 8788"/>
                <a:gd name="T196" fmla="+- 0 13456 6063"/>
                <a:gd name="T197" fmla="*/ T196 w 7393"/>
                <a:gd name="T198" fmla="+- 0 28937 22672"/>
                <a:gd name="T199" fmla="*/ 28937 h 8788"/>
                <a:gd name="T200" fmla="+- 0 13442 6063"/>
                <a:gd name="T201" fmla="*/ T200 w 7393"/>
                <a:gd name="T202" fmla="+- 0 22672 22672"/>
                <a:gd name="T203" fmla="*/ 22672 h 8788"/>
                <a:gd name="T204" fmla="+- 0 12901 6063"/>
                <a:gd name="T205" fmla="*/ T204 w 7393"/>
                <a:gd name="T206" fmla="+- 0 23565 22672"/>
                <a:gd name="T207" fmla="*/ 23565 h 8788"/>
                <a:gd name="T208" fmla="+- 0 13230 6063"/>
                <a:gd name="T209" fmla="*/ T208 w 7393"/>
                <a:gd name="T210" fmla="+- 0 23537 22672"/>
                <a:gd name="T211" fmla="*/ 23537 h 8788"/>
                <a:gd name="T212" fmla="+- 0 13456 6063"/>
                <a:gd name="T213" fmla="*/ T212 w 7393"/>
                <a:gd name="T214" fmla="+- 0 23586 22672"/>
                <a:gd name="T215" fmla="*/ 23586 h 878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</a:cxnLst>
              <a:rect l="0" t="0" r="r" b="b"/>
              <a:pathLst>
                <a:path w="7393" h="8788">
                  <a:moveTo>
                    <a:pt x="4671" y="8238"/>
                  </a:moveTo>
                  <a:lnTo>
                    <a:pt x="4078" y="7645"/>
                  </a:lnTo>
                  <a:lnTo>
                    <a:pt x="3163" y="7890"/>
                  </a:lnTo>
                  <a:lnTo>
                    <a:pt x="3081" y="7908"/>
                  </a:lnTo>
                  <a:lnTo>
                    <a:pt x="2999" y="7919"/>
                  </a:lnTo>
                  <a:lnTo>
                    <a:pt x="2916" y="7922"/>
                  </a:lnTo>
                  <a:lnTo>
                    <a:pt x="2834" y="7918"/>
                  </a:lnTo>
                  <a:lnTo>
                    <a:pt x="2753" y="7908"/>
                  </a:lnTo>
                  <a:lnTo>
                    <a:pt x="2674" y="7890"/>
                  </a:lnTo>
                  <a:lnTo>
                    <a:pt x="2596" y="7865"/>
                  </a:lnTo>
                  <a:lnTo>
                    <a:pt x="2520" y="7834"/>
                  </a:lnTo>
                  <a:lnTo>
                    <a:pt x="2447" y="7796"/>
                  </a:lnTo>
                  <a:lnTo>
                    <a:pt x="2378" y="7752"/>
                  </a:lnTo>
                  <a:lnTo>
                    <a:pt x="2312" y="7702"/>
                  </a:lnTo>
                  <a:lnTo>
                    <a:pt x="2250" y="7645"/>
                  </a:lnTo>
                  <a:lnTo>
                    <a:pt x="1696" y="7091"/>
                  </a:lnTo>
                  <a:lnTo>
                    <a:pt x="1142" y="6537"/>
                  </a:lnTo>
                  <a:lnTo>
                    <a:pt x="1085" y="6475"/>
                  </a:lnTo>
                  <a:lnTo>
                    <a:pt x="1035" y="6409"/>
                  </a:lnTo>
                  <a:lnTo>
                    <a:pt x="990" y="6339"/>
                  </a:lnTo>
                  <a:lnTo>
                    <a:pt x="953" y="6267"/>
                  </a:lnTo>
                  <a:lnTo>
                    <a:pt x="922" y="6191"/>
                  </a:lnTo>
                  <a:lnTo>
                    <a:pt x="897" y="6113"/>
                  </a:lnTo>
                  <a:lnTo>
                    <a:pt x="16" y="6349"/>
                  </a:lnTo>
                  <a:lnTo>
                    <a:pt x="36" y="6407"/>
                  </a:lnTo>
                  <a:lnTo>
                    <a:pt x="63" y="6463"/>
                  </a:lnTo>
                  <a:lnTo>
                    <a:pt x="97" y="6515"/>
                  </a:lnTo>
                  <a:lnTo>
                    <a:pt x="139" y="6562"/>
                  </a:lnTo>
                  <a:lnTo>
                    <a:pt x="1182" y="7605"/>
                  </a:lnTo>
                  <a:lnTo>
                    <a:pt x="2225" y="8648"/>
                  </a:lnTo>
                  <a:lnTo>
                    <a:pt x="2272" y="8689"/>
                  </a:lnTo>
                  <a:lnTo>
                    <a:pt x="2324" y="8724"/>
                  </a:lnTo>
                  <a:lnTo>
                    <a:pt x="2379" y="8751"/>
                  </a:lnTo>
                  <a:lnTo>
                    <a:pt x="2438" y="8771"/>
                  </a:lnTo>
                  <a:lnTo>
                    <a:pt x="2498" y="8783"/>
                  </a:lnTo>
                  <a:lnTo>
                    <a:pt x="2560" y="8787"/>
                  </a:lnTo>
                  <a:lnTo>
                    <a:pt x="2622" y="8783"/>
                  </a:lnTo>
                  <a:lnTo>
                    <a:pt x="2683" y="8771"/>
                  </a:lnTo>
                  <a:lnTo>
                    <a:pt x="4671" y="8238"/>
                  </a:lnTo>
                  <a:close/>
                  <a:moveTo>
                    <a:pt x="6632" y="4576"/>
                  </a:moveTo>
                  <a:lnTo>
                    <a:pt x="6612" y="4518"/>
                  </a:lnTo>
                  <a:lnTo>
                    <a:pt x="6585" y="4463"/>
                  </a:lnTo>
                  <a:lnTo>
                    <a:pt x="6551" y="4411"/>
                  </a:lnTo>
                  <a:lnTo>
                    <a:pt x="6509" y="4364"/>
                  </a:lnTo>
                  <a:lnTo>
                    <a:pt x="5466" y="3321"/>
                  </a:lnTo>
                  <a:lnTo>
                    <a:pt x="4541" y="2395"/>
                  </a:lnTo>
                  <a:lnTo>
                    <a:pt x="4656" y="1968"/>
                  </a:lnTo>
                  <a:lnTo>
                    <a:pt x="4681" y="1888"/>
                  </a:lnTo>
                  <a:lnTo>
                    <a:pt x="4713" y="1811"/>
                  </a:lnTo>
                  <a:lnTo>
                    <a:pt x="4751" y="1738"/>
                  </a:lnTo>
                  <a:lnTo>
                    <a:pt x="4795" y="1669"/>
                  </a:lnTo>
                  <a:lnTo>
                    <a:pt x="4845" y="1604"/>
                  </a:lnTo>
                  <a:lnTo>
                    <a:pt x="4900" y="1544"/>
                  </a:lnTo>
                  <a:lnTo>
                    <a:pt x="4960" y="1489"/>
                  </a:lnTo>
                  <a:lnTo>
                    <a:pt x="5025" y="1439"/>
                  </a:lnTo>
                  <a:lnTo>
                    <a:pt x="5094" y="1395"/>
                  </a:lnTo>
                  <a:lnTo>
                    <a:pt x="5167" y="1356"/>
                  </a:lnTo>
                  <a:lnTo>
                    <a:pt x="5244" y="1324"/>
                  </a:lnTo>
                  <a:lnTo>
                    <a:pt x="5324" y="1299"/>
                  </a:lnTo>
                  <a:lnTo>
                    <a:pt x="5923" y="1139"/>
                  </a:lnTo>
                  <a:lnTo>
                    <a:pt x="5330" y="545"/>
                  </a:lnTo>
                  <a:lnTo>
                    <a:pt x="4468" y="776"/>
                  </a:lnTo>
                  <a:lnTo>
                    <a:pt x="4409" y="796"/>
                  </a:lnTo>
                  <a:lnTo>
                    <a:pt x="4353" y="824"/>
                  </a:lnTo>
                  <a:lnTo>
                    <a:pt x="4302" y="858"/>
                  </a:lnTo>
                  <a:lnTo>
                    <a:pt x="4255" y="899"/>
                  </a:lnTo>
                  <a:lnTo>
                    <a:pt x="4215" y="945"/>
                  </a:lnTo>
                  <a:lnTo>
                    <a:pt x="4180" y="996"/>
                  </a:lnTo>
                  <a:lnTo>
                    <a:pt x="4153" y="1052"/>
                  </a:lnTo>
                  <a:lnTo>
                    <a:pt x="4133" y="1112"/>
                  </a:lnTo>
                  <a:lnTo>
                    <a:pt x="3902" y="1973"/>
                  </a:lnTo>
                  <a:lnTo>
                    <a:pt x="3844" y="2187"/>
                  </a:lnTo>
                  <a:lnTo>
                    <a:pt x="1977" y="2687"/>
                  </a:lnTo>
                  <a:lnTo>
                    <a:pt x="1115" y="2918"/>
                  </a:lnTo>
                  <a:lnTo>
                    <a:pt x="1056" y="2939"/>
                  </a:lnTo>
                  <a:lnTo>
                    <a:pt x="1000" y="2966"/>
                  </a:lnTo>
                  <a:lnTo>
                    <a:pt x="949" y="3001"/>
                  </a:lnTo>
                  <a:lnTo>
                    <a:pt x="902" y="3041"/>
                  </a:lnTo>
                  <a:lnTo>
                    <a:pt x="862" y="3087"/>
                  </a:lnTo>
                  <a:lnTo>
                    <a:pt x="827" y="3139"/>
                  </a:lnTo>
                  <a:lnTo>
                    <a:pt x="800" y="3194"/>
                  </a:lnTo>
                  <a:lnTo>
                    <a:pt x="780" y="3254"/>
                  </a:lnTo>
                  <a:lnTo>
                    <a:pt x="549" y="4116"/>
                  </a:lnTo>
                  <a:lnTo>
                    <a:pt x="16" y="6103"/>
                  </a:lnTo>
                  <a:lnTo>
                    <a:pt x="4" y="6165"/>
                  </a:lnTo>
                  <a:lnTo>
                    <a:pt x="0" y="6227"/>
                  </a:lnTo>
                  <a:lnTo>
                    <a:pt x="4" y="6289"/>
                  </a:lnTo>
                  <a:lnTo>
                    <a:pt x="16" y="6349"/>
                  </a:lnTo>
                  <a:lnTo>
                    <a:pt x="897" y="6113"/>
                  </a:lnTo>
                  <a:lnTo>
                    <a:pt x="879" y="6033"/>
                  </a:lnTo>
                  <a:lnTo>
                    <a:pt x="869" y="5952"/>
                  </a:lnTo>
                  <a:lnTo>
                    <a:pt x="865" y="5870"/>
                  </a:lnTo>
                  <a:lnTo>
                    <a:pt x="868" y="5788"/>
                  </a:lnTo>
                  <a:lnTo>
                    <a:pt x="879" y="5706"/>
                  </a:lnTo>
                  <a:lnTo>
                    <a:pt x="897" y="5624"/>
                  </a:lnTo>
                  <a:lnTo>
                    <a:pt x="1142" y="4709"/>
                  </a:lnTo>
                  <a:lnTo>
                    <a:pt x="1303" y="4110"/>
                  </a:lnTo>
                  <a:lnTo>
                    <a:pt x="1328" y="4030"/>
                  </a:lnTo>
                  <a:lnTo>
                    <a:pt x="1360" y="3953"/>
                  </a:lnTo>
                  <a:lnTo>
                    <a:pt x="1398" y="3880"/>
                  </a:lnTo>
                  <a:lnTo>
                    <a:pt x="1442" y="3811"/>
                  </a:lnTo>
                  <a:lnTo>
                    <a:pt x="1492" y="3746"/>
                  </a:lnTo>
                  <a:lnTo>
                    <a:pt x="1547" y="3686"/>
                  </a:lnTo>
                  <a:lnTo>
                    <a:pt x="1607" y="3631"/>
                  </a:lnTo>
                  <a:lnTo>
                    <a:pt x="1672" y="3581"/>
                  </a:lnTo>
                  <a:lnTo>
                    <a:pt x="1741" y="3537"/>
                  </a:lnTo>
                  <a:lnTo>
                    <a:pt x="1814" y="3499"/>
                  </a:lnTo>
                  <a:lnTo>
                    <a:pt x="1891" y="3467"/>
                  </a:lnTo>
                  <a:lnTo>
                    <a:pt x="1971" y="3441"/>
                  </a:lnTo>
                  <a:lnTo>
                    <a:pt x="2570" y="3281"/>
                  </a:lnTo>
                  <a:lnTo>
                    <a:pt x="3485" y="3036"/>
                  </a:lnTo>
                  <a:lnTo>
                    <a:pt x="3567" y="3018"/>
                  </a:lnTo>
                  <a:lnTo>
                    <a:pt x="3624" y="3010"/>
                  </a:lnTo>
                  <a:lnTo>
                    <a:pt x="3369" y="3961"/>
                  </a:lnTo>
                  <a:lnTo>
                    <a:pt x="3357" y="4023"/>
                  </a:lnTo>
                  <a:lnTo>
                    <a:pt x="3353" y="4085"/>
                  </a:lnTo>
                  <a:lnTo>
                    <a:pt x="3357" y="4147"/>
                  </a:lnTo>
                  <a:lnTo>
                    <a:pt x="3369" y="4207"/>
                  </a:lnTo>
                  <a:lnTo>
                    <a:pt x="4250" y="3971"/>
                  </a:lnTo>
                  <a:lnTo>
                    <a:pt x="4232" y="3891"/>
                  </a:lnTo>
                  <a:lnTo>
                    <a:pt x="4221" y="3810"/>
                  </a:lnTo>
                  <a:lnTo>
                    <a:pt x="4218" y="3728"/>
                  </a:lnTo>
                  <a:lnTo>
                    <a:pt x="4221" y="3646"/>
                  </a:lnTo>
                  <a:lnTo>
                    <a:pt x="4232" y="3563"/>
                  </a:lnTo>
                  <a:lnTo>
                    <a:pt x="4250" y="3481"/>
                  </a:lnTo>
                  <a:lnTo>
                    <a:pt x="4322" y="3213"/>
                  </a:lnTo>
                  <a:lnTo>
                    <a:pt x="4336" y="3224"/>
                  </a:lnTo>
                  <a:lnTo>
                    <a:pt x="4398" y="3280"/>
                  </a:lnTo>
                  <a:lnTo>
                    <a:pt x="4952" y="3835"/>
                  </a:lnTo>
                  <a:lnTo>
                    <a:pt x="5506" y="4389"/>
                  </a:lnTo>
                  <a:lnTo>
                    <a:pt x="5563" y="4451"/>
                  </a:lnTo>
                  <a:lnTo>
                    <a:pt x="5614" y="4517"/>
                  </a:lnTo>
                  <a:lnTo>
                    <a:pt x="5658" y="4586"/>
                  </a:lnTo>
                  <a:lnTo>
                    <a:pt x="5695" y="4659"/>
                  </a:lnTo>
                  <a:lnTo>
                    <a:pt x="5727" y="4735"/>
                  </a:lnTo>
                  <a:lnTo>
                    <a:pt x="5751" y="4812"/>
                  </a:lnTo>
                  <a:lnTo>
                    <a:pt x="6632" y="4576"/>
                  </a:lnTo>
                  <a:close/>
                  <a:moveTo>
                    <a:pt x="7393" y="5513"/>
                  </a:moveTo>
                  <a:lnTo>
                    <a:pt x="6516" y="5748"/>
                  </a:lnTo>
                  <a:lnTo>
                    <a:pt x="6434" y="5766"/>
                  </a:lnTo>
                  <a:lnTo>
                    <a:pt x="6377" y="5773"/>
                  </a:lnTo>
                  <a:lnTo>
                    <a:pt x="6632" y="4822"/>
                  </a:lnTo>
                  <a:lnTo>
                    <a:pt x="6644" y="4760"/>
                  </a:lnTo>
                  <a:lnTo>
                    <a:pt x="6648" y="4698"/>
                  </a:lnTo>
                  <a:lnTo>
                    <a:pt x="6644" y="4637"/>
                  </a:lnTo>
                  <a:lnTo>
                    <a:pt x="6632" y="4576"/>
                  </a:lnTo>
                  <a:lnTo>
                    <a:pt x="5751" y="4812"/>
                  </a:lnTo>
                  <a:lnTo>
                    <a:pt x="5769" y="4892"/>
                  </a:lnTo>
                  <a:lnTo>
                    <a:pt x="5780" y="4973"/>
                  </a:lnTo>
                  <a:lnTo>
                    <a:pt x="5783" y="5055"/>
                  </a:lnTo>
                  <a:lnTo>
                    <a:pt x="5780" y="5138"/>
                  </a:lnTo>
                  <a:lnTo>
                    <a:pt x="5769" y="5220"/>
                  </a:lnTo>
                  <a:lnTo>
                    <a:pt x="5751" y="5302"/>
                  </a:lnTo>
                  <a:lnTo>
                    <a:pt x="5679" y="5571"/>
                  </a:lnTo>
                  <a:lnTo>
                    <a:pt x="5665" y="5560"/>
                  </a:lnTo>
                  <a:lnTo>
                    <a:pt x="5603" y="5503"/>
                  </a:lnTo>
                  <a:lnTo>
                    <a:pt x="5049" y="4949"/>
                  </a:lnTo>
                  <a:lnTo>
                    <a:pt x="4495" y="4395"/>
                  </a:lnTo>
                  <a:lnTo>
                    <a:pt x="4438" y="4333"/>
                  </a:lnTo>
                  <a:lnTo>
                    <a:pt x="4388" y="4267"/>
                  </a:lnTo>
                  <a:lnTo>
                    <a:pt x="4343" y="4197"/>
                  </a:lnTo>
                  <a:lnTo>
                    <a:pt x="4306" y="4124"/>
                  </a:lnTo>
                  <a:lnTo>
                    <a:pt x="4275" y="4049"/>
                  </a:lnTo>
                  <a:lnTo>
                    <a:pt x="4250" y="3971"/>
                  </a:lnTo>
                  <a:lnTo>
                    <a:pt x="3369" y="4207"/>
                  </a:lnTo>
                  <a:lnTo>
                    <a:pt x="3389" y="4265"/>
                  </a:lnTo>
                  <a:lnTo>
                    <a:pt x="3416" y="4321"/>
                  </a:lnTo>
                  <a:lnTo>
                    <a:pt x="3450" y="4372"/>
                  </a:lnTo>
                  <a:lnTo>
                    <a:pt x="3492" y="4420"/>
                  </a:lnTo>
                  <a:lnTo>
                    <a:pt x="4535" y="5463"/>
                  </a:lnTo>
                  <a:lnTo>
                    <a:pt x="5460" y="6388"/>
                  </a:lnTo>
                  <a:lnTo>
                    <a:pt x="5346" y="6816"/>
                  </a:lnTo>
                  <a:lnTo>
                    <a:pt x="5320" y="6896"/>
                  </a:lnTo>
                  <a:lnTo>
                    <a:pt x="5288" y="6972"/>
                  </a:lnTo>
                  <a:lnTo>
                    <a:pt x="5250" y="7046"/>
                  </a:lnTo>
                  <a:lnTo>
                    <a:pt x="5206" y="7115"/>
                  </a:lnTo>
                  <a:lnTo>
                    <a:pt x="5156" y="7179"/>
                  </a:lnTo>
                  <a:lnTo>
                    <a:pt x="5101" y="7240"/>
                  </a:lnTo>
                  <a:lnTo>
                    <a:pt x="5041" y="7295"/>
                  </a:lnTo>
                  <a:lnTo>
                    <a:pt x="4976" y="7345"/>
                  </a:lnTo>
                  <a:lnTo>
                    <a:pt x="4907" y="7389"/>
                  </a:lnTo>
                  <a:lnTo>
                    <a:pt x="4834" y="7427"/>
                  </a:lnTo>
                  <a:lnTo>
                    <a:pt x="4757" y="7459"/>
                  </a:lnTo>
                  <a:lnTo>
                    <a:pt x="4677" y="7484"/>
                  </a:lnTo>
                  <a:lnTo>
                    <a:pt x="4078" y="7645"/>
                  </a:lnTo>
                  <a:lnTo>
                    <a:pt x="4671" y="8238"/>
                  </a:lnTo>
                  <a:lnTo>
                    <a:pt x="5533" y="8007"/>
                  </a:lnTo>
                  <a:lnTo>
                    <a:pt x="5593" y="7987"/>
                  </a:lnTo>
                  <a:lnTo>
                    <a:pt x="5648" y="7959"/>
                  </a:lnTo>
                  <a:lnTo>
                    <a:pt x="5700" y="7925"/>
                  </a:lnTo>
                  <a:lnTo>
                    <a:pt x="5746" y="7884"/>
                  </a:lnTo>
                  <a:lnTo>
                    <a:pt x="5786" y="7838"/>
                  </a:lnTo>
                  <a:lnTo>
                    <a:pt x="5821" y="7787"/>
                  </a:lnTo>
                  <a:lnTo>
                    <a:pt x="5848" y="7731"/>
                  </a:lnTo>
                  <a:lnTo>
                    <a:pt x="5869" y="7672"/>
                  </a:lnTo>
                  <a:lnTo>
                    <a:pt x="6099" y="6810"/>
                  </a:lnTo>
                  <a:lnTo>
                    <a:pt x="6157" y="6596"/>
                  </a:lnTo>
                  <a:lnTo>
                    <a:pt x="7393" y="6265"/>
                  </a:lnTo>
                  <a:lnTo>
                    <a:pt x="7393" y="5780"/>
                  </a:lnTo>
                  <a:lnTo>
                    <a:pt x="7393" y="5513"/>
                  </a:lnTo>
                  <a:close/>
                  <a:moveTo>
                    <a:pt x="7393" y="0"/>
                  </a:moveTo>
                  <a:lnTo>
                    <a:pt x="7379" y="0"/>
                  </a:lnTo>
                  <a:lnTo>
                    <a:pt x="7318" y="13"/>
                  </a:lnTo>
                  <a:lnTo>
                    <a:pt x="5330" y="545"/>
                  </a:lnTo>
                  <a:lnTo>
                    <a:pt x="5923" y="1139"/>
                  </a:lnTo>
                  <a:lnTo>
                    <a:pt x="6838" y="893"/>
                  </a:lnTo>
                  <a:lnTo>
                    <a:pt x="6920" y="875"/>
                  </a:lnTo>
                  <a:lnTo>
                    <a:pt x="7002" y="865"/>
                  </a:lnTo>
                  <a:lnTo>
                    <a:pt x="7085" y="861"/>
                  </a:lnTo>
                  <a:lnTo>
                    <a:pt x="7167" y="865"/>
                  </a:lnTo>
                  <a:lnTo>
                    <a:pt x="7248" y="876"/>
                  </a:lnTo>
                  <a:lnTo>
                    <a:pt x="7327" y="893"/>
                  </a:lnTo>
                  <a:lnTo>
                    <a:pt x="7327" y="894"/>
                  </a:lnTo>
                  <a:lnTo>
                    <a:pt x="7393" y="914"/>
                  </a:lnTo>
                  <a:lnTo>
                    <a:pt x="7393" y="650"/>
                  </a:lnTo>
                  <a:lnTo>
                    <a:pt x="7393" y="0"/>
                  </a:lnTo>
                  <a:close/>
                </a:path>
              </a:pathLst>
            </a:custGeom>
            <a:solidFill>
              <a:srgbClr val="337B86">
                <a:alpha val="594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3EC093BF-A194-630D-9FC6-3F76BEE91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r>
              <a:rPr lang="cs-CZ" sz="3200" b="1" dirty="0">
                <a:solidFill>
                  <a:schemeClr val="bg2"/>
                </a:solidFill>
                <a:ea typeface="+mn-ea"/>
                <a:cs typeface="+mn-cs"/>
              </a:rPr>
              <a:t>VEŘEJNÉ ZAKÁZKY</a:t>
            </a:r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endParaRPr lang="cs-CZ" sz="2000" b="1" dirty="0">
              <a:solidFill>
                <a:schemeClr val="accent1">
                  <a:lumMod val="75000"/>
                </a:schemeClr>
              </a:solidFill>
              <a:ea typeface="+mn-ea"/>
              <a:cs typeface="+mn-cs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78D6C6B-B99D-0B43-BA52-F9E5D0586B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3" y="1781666"/>
            <a:ext cx="9893694" cy="3924517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Zákon č. 134/2016 Sb. o zadávání veřejných zakázek, ve znění pozdějších předpisů, příslušnými směrnicemi EU, podle zvláštních pravidel stanovených v právním aktu o přidělení prostředků. </a:t>
            </a:r>
          </a:p>
          <a:p>
            <a:r>
              <a:rPr lang="cs-CZ" dirty="0">
                <a:solidFill>
                  <a:schemeClr val="bg1"/>
                </a:solidFill>
              </a:rPr>
              <a:t>Pro VZMR je KP povinen respektovat Zásady zadávání veřejných zakázek podle § 6 zákona č. 134/2016 Sb., o zadávání veřejných zakázek, ve znění pozdějších předpisů.</a:t>
            </a:r>
          </a:p>
          <a:p>
            <a:r>
              <a:rPr lang="cs-CZ" dirty="0">
                <a:solidFill>
                  <a:schemeClr val="bg1"/>
                </a:solidFill>
              </a:rPr>
              <a:t>ROPD/PA zavazuje příjemce dotace (KP/PP) k dodržení stanovených zásad pro zadávání veřejných zakázek.</a:t>
            </a:r>
          </a:p>
          <a:p>
            <a:endParaRPr lang="cs-CZ" dirty="0">
              <a:solidFill>
                <a:schemeClr val="bg1"/>
              </a:solidFill>
            </a:endParaRPr>
          </a:p>
          <a:p>
            <a:endParaRPr lang="cs-CZ" dirty="0">
              <a:solidFill>
                <a:schemeClr val="bg1"/>
              </a:solidFill>
            </a:endParaRPr>
          </a:p>
          <a:p>
            <a:endParaRPr lang="cs-CZ" dirty="0">
              <a:solidFill>
                <a:schemeClr val="bg1"/>
              </a:solidFill>
              <a:highlight>
                <a:srgbClr val="FFFF00"/>
              </a:highlight>
            </a:endParaRPr>
          </a:p>
          <a:p>
            <a:endParaRPr lang="cs-CZ" dirty="0">
              <a:solidFill>
                <a:schemeClr val="bg1"/>
              </a:solidFill>
            </a:endParaRPr>
          </a:p>
        </p:txBody>
      </p:sp>
      <p:cxnSp>
        <p:nvCxnSpPr>
          <p:cNvPr id="46" name="Přímá spojnice 45">
            <a:extLst>
              <a:ext uri="{FF2B5EF4-FFF2-40B4-BE49-F238E27FC236}">
                <a16:creationId xmlns:a16="http://schemas.microsoft.com/office/drawing/2014/main" id="{A7D1F6F9-38C9-5BD6-0241-754B3F6A15BF}"/>
              </a:ext>
            </a:extLst>
          </p:cNvPr>
          <p:cNvCxnSpPr/>
          <p:nvPr/>
        </p:nvCxnSpPr>
        <p:spPr>
          <a:xfrm>
            <a:off x="629880" y="5885018"/>
            <a:ext cx="10932240" cy="0"/>
          </a:xfrm>
          <a:prstGeom prst="line">
            <a:avLst/>
          </a:prstGeom>
          <a:ln w="19050">
            <a:solidFill>
              <a:srgbClr val="E394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Obrázek 48">
            <a:extLst>
              <a:ext uri="{FF2B5EF4-FFF2-40B4-BE49-F238E27FC236}">
                <a16:creationId xmlns:a16="http://schemas.microsoft.com/office/drawing/2014/main" id="{A06314E9-AD4F-6815-F5AF-D1538D7A478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9016" y="5985823"/>
            <a:ext cx="2886115" cy="630089"/>
          </a:xfrm>
          <a:prstGeom prst="rect">
            <a:avLst/>
          </a:prstGeom>
          <a:effectLst/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B0BAE962-3ABC-7B29-11FD-23B3EBE9EC8E}"/>
              </a:ext>
            </a:extLst>
          </p:cNvPr>
          <p:cNvSpPr txBox="1"/>
          <p:nvPr/>
        </p:nvSpPr>
        <p:spPr>
          <a:xfrm>
            <a:off x="551053" y="6187089"/>
            <a:ext cx="1036712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200" b="1" dirty="0">
                <a:solidFill>
                  <a:srgbClr val="E39494"/>
                </a:solidFill>
                <a:latin typeface="+mj-lt"/>
              </a:rPr>
              <a:t>Informační seminář k výzvě k Programu udržitelný turismus a posílení biodiverzity</a:t>
            </a:r>
          </a:p>
        </p:txBody>
      </p:sp>
    </p:spTree>
    <p:extLst>
      <p:ext uri="{BB962C8B-B14F-4D97-AF65-F5344CB8AC3E}">
        <p14:creationId xmlns:p14="http://schemas.microsoft.com/office/powerpoint/2010/main" val="8586719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EB3878D-80E2-2384-C8A0-304353186A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4">
            <a:extLst>
              <a:ext uri="{FF2B5EF4-FFF2-40B4-BE49-F238E27FC236}">
                <a16:creationId xmlns:a16="http://schemas.microsoft.com/office/drawing/2014/main" id="{98D3A8A6-7325-E3B9-B4D0-1914DCED4EA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8457336" y="1203247"/>
            <a:ext cx="3734664" cy="4451506"/>
            <a:chOff x="1029" y="16748"/>
            <a:chExt cx="12426" cy="14711"/>
          </a:xfrm>
        </p:grpSpPr>
        <p:sp>
          <p:nvSpPr>
            <p:cNvPr id="51" name="AutoShape 80">
              <a:extLst>
                <a:ext uri="{FF2B5EF4-FFF2-40B4-BE49-F238E27FC236}">
                  <a16:creationId xmlns:a16="http://schemas.microsoft.com/office/drawing/2014/main" id="{BA45F547-9E19-5A55-C39D-F3EDA770145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9" y="16748"/>
              <a:ext cx="12426" cy="14120"/>
            </a:xfrm>
            <a:custGeom>
              <a:avLst/>
              <a:gdLst>
                <a:gd name="T0" fmla="+- 0 5953 1030"/>
                <a:gd name="T1" fmla="*/ T0 w 12426"/>
                <a:gd name="T2" fmla="+- 0 29461 16748"/>
                <a:gd name="T3" fmla="*/ 29461 h 14120"/>
                <a:gd name="T4" fmla="+- 0 5556 1030"/>
                <a:gd name="T5" fmla="*/ T4 w 12426"/>
                <a:gd name="T6" fmla="+- 0 29471 16748"/>
                <a:gd name="T7" fmla="*/ 29471 h 14120"/>
                <a:gd name="T8" fmla="+- 0 5175 1030"/>
                <a:gd name="T9" fmla="*/ T8 w 12426"/>
                <a:gd name="T10" fmla="+- 0 29379 16748"/>
                <a:gd name="T11" fmla="*/ 29379 h 14120"/>
                <a:gd name="T12" fmla="+- 0 4827 1030"/>
                <a:gd name="T13" fmla="*/ T12 w 12426"/>
                <a:gd name="T14" fmla="+- 0 29191 16748"/>
                <a:gd name="T15" fmla="*/ 29191 h 14120"/>
                <a:gd name="T16" fmla="+- 0 2928 1030"/>
                <a:gd name="T17" fmla="*/ T16 w 12426"/>
                <a:gd name="T18" fmla="+- 0 28970 16748"/>
                <a:gd name="T19" fmla="*/ 28970 h 14120"/>
                <a:gd name="T20" fmla="+- 0 4870 1030"/>
                <a:gd name="T21" fmla="*/ T20 w 12426"/>
                <a:gd name="T22" fmla="+- 0 30818 16748"/>
                <a:gd name="T23" fmla="*/ 30818 h 14120"/>
                <a:gd name="T24" fmla="+- 0 5261 1030"/>
                <a:gd name="T25" fmla="*/ T24 w 12426"/>
                <a:gd name="T26" fmla="+- 0 30859 16748"/>
                <a:gd name="T27" fmla="*/ 30859 h 14120"/>
                <a:gd name="T28" fmla="+- 0 11497 1030"/>
                <a:gd name="T29" fmla="*/ T28 w 12426"/>
                <a:gd name="T30" fmla="+- 0 25986 16748"/>
                <a:gd name="T31" fmla="*/ 25986 h 14120"/>
                <a:gd name="T32" fmla="+- 0 11700 1030"/>
                <a:gd name="T33" fmla="*/ T32 w 12426"/>
                <a:gd name="T34" fmla="+- 0 24420 16748"/>
                <a:gd name="T35" fmla="*/ 24420 h 14120"/>
                <a:gd name="T36" fmla="+- 0 10268 1030"/>
                <a:gd name="T37" fmla="*/ T36 w 12426"/>
                <a:gd name="T38" fmla="+- 0 24484 16748"/>
                <a:gd name="T39" fmla="*/ 24484 h 14120"/>
                <a:gd name="T40" fmla="+- 0 10320 1030"/>
                <a:gd name="T41" fmla="*/ T40 w 12426"/>
                <a:gd name="T42" fmla="+- 0 24874 16748"/>
                <a:gd name="T43" fmla="*/ 24874 h 14120"/>
                <a:gd name="T44" fmla="+- 0 10268 1030"/>
                <a:gd name="T45" fmla="*/ T44 w 12426"/>
                <a:gd name="T46" fmla="+- 0 25270 16748"/>
                <a:gd name="T47" fmla="*/ 25270 h 14120"/>
                <a:gd name="T48" fmla="+- 0 9140 1030"/>
                <a:gd name="T49" fmla="*/ T48 w 12426"/>
                <a:gd name="T50" fmla="+- 0 24703 16748"/>
                <a:gd name="T51" fmla="*/ 24703 h 14120"/>
                <a:gd name="T52" fmla="+- 0 8048 1030"/>
                <a:gd name="T53" fmla="*/ T52 w 12426"/>
                <a:gd name="T54" fmla="+- 0 23563 16748"/>
                <a:gd name="T55" fmla="*/ 23563 h 14120"/>
                <a:gd name="T56" fmla="+- 0 7879 1030"/>
                <a:gd name="T57" fmla="*/ T56 w 12426"/>
                <a:gd name="T58" fmla="+- 0 23207 16748"/>
                <a:gd name="T59" fmla="*/ 23207 h 14120"/>
                <a:gd name="T60" fmla="+- 0 7807 1030"/>
                <a:gd name="T61" fmla="*/ T60 w 12426"/>
                <a:gd name="T62" fmla="+- 0 22821 16748"/>
                <a:gd name="T63" fmla="*/ 22821 h 14120"/>
                <a:gd name="T64" fmla="+- 0 7838 1030"/>
                <a:gd name="T65" fmla="*/ T64 w 12426"/>
                <a:gd name="T66" fmla="+- 0 22424 16748"/>
                <a:gd name="T67" fmla="*/ 22424 h 14120"/>
                <a:gd name="T68" fmla="+- 0 8095 1030"/>
                <a:gd name="T69" fmla="*/ T68 w 12426"/>
                <a:gd name="T70" fmla="+- 0 22023 16748"/>
                <a:gd name="T71" fmla="*/ 22023 h 14120"/>
                <a:gd name="T72" fmla="+- 0 10032 1030"/>
                <a:gd name="T73" fmla="*/ T72 w 12426"/>
                <a:gd name="T74" fmla="+- 0 23987 16748"/>
                <a:gd name="T75" fmla="*/ 23987 h 14120"/>
                <a:gd name="T76" fmla="+- 0 10219 1030"/>
                <a:gd name="T77" fmla="*/ T76 w 12426"/>
                <a:gd name="T78" fmla="+- 0 24334 16748"/>
                <a:gd name="T79" fmla="*/ 24334 h 14120"/>
                <a:gd name="T80" fmla="+- 0 11627 1030"/>
                <a:gd name="T81" fmla="*/ T80 w 12426"/>
                <a:gd name="T82" fmla="+- 0 23957 16748"/>
                <a:gd name="T83" fmla="*/ 23957 h 14120"/>
                <a:gd name="T84" fmla="+- 0 8324 1030"/>
                <a:gd name="T85" fmla="*/ T84 w 12426"/>
                <a:gd name="T86" fmla="+- 0 20601 16748"/>
                <a:gd name="T87" fmla="*/ 20601 h 14120"/>
                <a:gd name="T88" fmla="+- 0 8623 1030"/>
                <a:gd name="T89" fmla="*/ T88 w 12426"/>
                <a:gd name="T90" fmla="+- 0 19614 16748"/>
                <a:gd name="T91" fmla="*/ 19614 h 14120"/>
                <a:gd name="T92" fmla="+- 0 8847 1030"/>
                <a:gd name="T93" fmla="*/ T92 w 12426"/>
                <a:gd name="T94" fmla="+- 0 19290 16748"/>
                <a:gd name="T95" fmla="*/ 19290 h 14120"/>
                <a:gd name="T96" fmla="+- 0 9145 1030"/>
                <a:gd name="T97" fmla="*/ T96 w 12426"/>
                <a:gd name="T98" fmla="+- 0 19035 16748"/>
                <a:gd name="T99" fmla="*/ 19035 h 14120"/>
                <a:gd name="T100" fmla="+- 0 9504 1030"/>
                <a:gd name="T101" fmla="*/ T100 w 12426"/>
                <a:gd name="T102" fmla="+- 0 18863 16748"/>
                <a:gd name="T103" fmla="*/ 18863 h 14120"/>
                <a:gd name="T104" fmla="+- 0 8130 1030"/>
                <a:gd name="T105" fmla="*/ T104 w 12426"/>
                <a:gd name="T106" fmla="+- 0 18025 16748"/>
                <a:gd name="T107" fmla="*/ 18025 h 14120"/>
                <a:gd name="T108" fmla="+- 0 7812 1030"/>
                <a:gd name="T109" fmla="*/ T108 w 12426"/>
                <a:gd name="T110" fmla="+- 0 18256 16748"/>
                <a:gd name="T111" fmla="*/ 18256 h 14120"/>
                <a:gd name="T112" fmla="+- 0 7297 1030"/>
                <a:gd name="T113" fmla="*/ T112 w 12426"/>
                <a:gd name="T114" fmla="+- 0 19923 16748"/>
                <a:gd name="T115" fmla="*/ 19923 h 14120"/>
                <a:gd name="T116" fmla="+- 0 2744 1030"/>
                <a:gd name="T117" fmla="*/ T116 w 12426"/>
                <a:gd name="T118" fmla="+- 0 21466 16748"/>
                <a:gd name="T119" fmla="*/ 21466 h 14120"/>
                <a:gd name="T120" fmla="+- 0 2426 1030"/>
                <a:gd name="T121" fmla="*/ T120 w 12426"/>
                <a:gd name="T122" fmla="+- 0 21697 16748"/>
                <a:gd name="T123" fmla="*/ 21697 h 14120"/>
                <a:gd name="T124" fmla="+- 0 1911 1030"/>
                <a:gd name="T125" fmla="*/ T124 w 12426"/>
                <a:gd name="T126" fmla="+- 0 23364 16748"/>
                <a:gd name="T127" fmla="*/ 23364 h 14120"/>
                <a:gd name="T128" fmla="+- 0 1038 1030"/>
                <a:gd name="T129" fmla="*/ T128 w 12426"/>
                <a:gd name="T130" fmla="+- 0 26875 16748"/>
                <a:gd name="T131" fmla="*/ 26875 h 14120"/>
                <a:gd name="T132" fmla="+- 0 1111 1030"/>
                <a:gd name="T133" fmla="*/ T132 w 12426"/>
                <a:gd name="T134" fmla="+- 0 27100 16748"/>
                <a:gd name="T135" fmla="*/ 27100 h 14120"/>
                <a:gd name="T136" fmla="+- 0 3753 1030"/>
                <a:gd name="T137" fmla="*/ T136 w 12426"/>
                <a:gd name="T138" fmla="+- 0 28144 16748"/>
                <a:gd name="T139" fmla="*/ 28144 h 14120"/>
                <a:gd name="T140" fmla="+- 0 2661 1030"/>
                <a:gd name="T141" fmla="*/ T140 w 12426"/>
                <a:gd name="T142" fmla="+- 0 27004 16748"/>
                <a:gd name="T143" fmla="*/ 27004 h 14120"/>
                <a:gd name="T144" fmla="+- 0 2492 1030"/>
                <a:gd name="T145" fmla="*/ T144 w 12426"/>
                <a:gd name="T146" fmla="+- 0 26649 16748"/>
                <a:gd name="T147" fmla="*/ 26649 h 14120"/>
                <a:gd name="T148" fmla="+- 0 2437 1030"/>
                <a:gd name="T149" fmla="*/ T148 w 12426"/>
                <a:gd name="T150" fmla="+- 0 26419 16748"/>
                <a:gd name="T151" fmla="*/ 26419 h 14120"/>
                <a:gd name="T152" fmla="+- 0 2426 1030"/>
                <a:gd name="T153" fmla="*/ T152 w 12426"/>
                <a:gd name="T154" fmla="+- 0 26024 16748"/>
                <a:gd name="T155" fmla="*/ 26024 h 14120"/>
                <a:gd name="T156" fmla="+- 0 3122 1030"/>
                <a:gd name="T157" fmla="*/ T156 w 12426"/>
                <a:gd name="T158" fmla="+- 0 23355 16748"/>
                <a:gd name="T159" fmla="*/ 23355 h 14120"/>
                <a:gd name="T160" fmla="+- 0 3275 1030"/>
                <a:gd name="T161" fmla="*/ T160 w 12426"/>
                <a:gd name="T162" fmla="+- 0 22986 16748"/>
                <a:gd name="T163" fmla="*/ 22986 h 14120"/>
                <a:gd name="T164" fmla="+- 0 3515 1030"/>
                <a:gd name="T165" fmla="*/ T164 w 12426"/>
                <a:gd name="T166" fmla="+- 0 22674 16748"/>
                <a:gd name="T167" fmla="*/ 22674 h 14120"/>
                <a:gd name="T168" fmla="+- 0 3826 1030"/>
                <a:gd name="T169" fmla="*/ T168 w 12426"/>
                <a:gd name="T170" fmla="+- 0 22435 16748"/>
                <a:gd name="T171" fmla="*/ 22435 h 14120"/>
                <a:gd name="T172" fmla="+- 0 4196 1030"/>
                <a:gd name="T173" fmla="*/ T172 w 12426"/>
                <a:gd name="T174" fmla="+- 0 22281 16748"/>
                <a:gd name="T175" fmla="*/ 22281 h 14120"/>
                <a:gd name="T176" fmla="+- 0 6785 1030"/>
                <a:gd name="T177" fmla="*/ T176 w 12426"/>
                <a:gd name="T178" fmla="+- 0 21596 16748"/>
                <a:gd name="T179" fmla="*/ 21596 h 14120"/>
                <a:gd name="T180" fmla="+- 0 6416 1030"/>
                <a:gd name="T181" fmla="*/ T180 w 12426"/>
                <a:gd name="T182" fmla="+- 0 23355 16748"/>
                <a:gd name="T183" fmla="*/ 23355 h 14120"/>
                <a:gd name="T184" fmla="+- 0 6537 1030"/>
                <a:gd name="T185" fmla="*/ T184 w 12426"/>
                <a:gd name="T186" fmla="+- 0 23728 16748"/>
                <a:gd name="T187" fmla="*/ 23728 h 14120"/>
                <a:gd name="T188" fmla="+- 0 9616 1030"/>
                <a:gd name="T189" fmla="*/ T188 w 12426"/>
                <a:gd name="T190" fmla="+- 0 27702 16748"/>
                <a:gd name="T191" fmla="*/ 27702 h 14120"/>
                <a:gd name="T192" fmla="+- 0 9463 1030"/>
                <a:gd name="T193" fmla="*/ T192 w 12426"/>
                <a:gd name="T194" fmla="+- 0 28071 16748"/>
                <a:gd name="T195" fmla="*/ 28071 h 14120"/>
                <a:gd name="T196" fmla="+- 0 9223 1030"/>
                <a:gd name="T197" fmla="*/ T196 w 12426"/>
                <a:gd name="T198" fmla="+- 0 28383 16748"/>
                <a:gd name="T199" fmla="*/ 28383 h 14120"/>
                <a:gd name="T200" fmla="+- 0 8912 1030"/>
                <a:gd name="T201" fmla="*/ T200 w 12426"/>
                <a:gd name="T202" fmla="+- 0 28622 16748"/>
                <a:gd name="T203" fmla="*/ 28622 h 14120"/>
                <a:gd name="T204" fmla="+- 0 8542 1030"/>
                <a:gd name="T205" fmla="*/ T204 w 12426"/>
                <a:gd name="T206" fmla="+- 0 28776 16748"/>
                <a:gd name="T207" fmla="*/ 28776 h 14120"/>
                <a:gd name="T208" fmla="+- 0 10068 1030"/>
                <a:gd name="T209" fmla="*/ T208 w 12426"/>
                <a:gd name="T210" fmla="+- 0 29558 16748"/>
                <a:gd name="T211" fmla="*/ 29558 h 14120"/>
                <a:gd name="T212" fmla="+- 0 10359 1030"/>
                <a:gd name="T213" fmla="*/ T212 w 12426"/>
                <a:gd name="T214" fmla="+- 0 29296 16748"/>
                <a:gd name="T215" fmla="*/ 29296 h 14120"/>
                <a:gd name="T216" fmla="+- 0 10827 1030"/>
                <a:gd name="T217" fmla="*/ T216 w 12426"/>
                <a:gd name="T218" fmla="+- 0 27693 16748"/>
                <a:gd name="T219" fmla="*/ 27693 h 14120"/>
                <a:gd name="T220" fmla="+- 0 13412 1030"/>
                <a:gd name="T221" fmla="*/ T220 w 12426"/>
                <a:gd name="T222" fmla="+- 0 26038 16748"/>
                <a:gd name="T223" fmla="*/ 26038 h 14120"/>
                <a:gd name="T224" fmla="+- 0 13327 1030"/>
                <a:gd name="T225" fmla="*/ T224 w 12426"/>
                <a:gd name="T226" fmla="+- 0 16830 16748"/>
                <a:gd name="T227" fmla="*/ 16830 h 14120"/>
                <a:gd name="T228" fmla="+- 0 12944 1030"/>
                <a:gd name="T229" fmla="*/ T228 w 12426"/>
                <a:gd name="T230" fmla="+- 0 16748 16748"/>
                <a:gd name="T231" fmla="*/ 16748 h 14120"/>
                <a:gd name="T232" fmla="+- 0 12014 1030"/>
                <a:gd name="T233" fmla="*/ T232 w 12426"/>
                <a:gd name="T234" fmla="+- 0 18188 16748"/>
                <a:gd name="T235" fmla="*/ 18188 h 14120"/>
                <a:gd name="T236" fmla="+- 0 12410 1030"/>
                <a:gd name="T237" fmla="*/ T236 w 12426"/>
                <a:gd name="T238" fmla="+- 0 18136 16748"/>
                <a:gd name="T239" fmla="*/ 18136 h 14120"/>
                <a:gd name="T240" fmla="+- 0 12800 1030"/>
                <a:gd name="T241" fmla="*/ T240 w 12426"/>
                <a:gd name="T242" fmla="+- 0 18188 16748"/>
                <a:gd name="T243" fmla="*/ 18188 h 14120"/>
                <a:gd name="T244" fmla="+- 0 13164 1030"/>
                <a:gd name="T245" fmla="*/ T244 w 12426"/>
                <a:gd name="T246" fmla="+- 0 18338 16748"/>
                <a:gd name="T247" fmla="*/ 18338 h 14120"/>
                <a:gd name="T248" fmla="+- 0 13456 1030"/>
                <a:gd name="T249" fmla="*/ T248 w 12426"/>
                <a:gd name="T250" fmla="+- 0 18557 16748"/>
                <a:gd name="T251" fmla="*/ 18557 h 1412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  <a:cxn ang="0">
                  <a:pos x="T217" y="T219"/>
                </a:cxn>
                <a:cxn ang="0">
                  <a:pos x="T221" y="T223"/>
                </a:cxn>
                <a:cxn ang="0">
                  <a:pos x="T225" y="T227"/>
                </a:cxn>
                <a:cxn ang="0">
                  <a:pos x="T229" y="T231"/>
                </a:cxn>
                <a:cxn ang="0">
                  <a:pos x="T233" y="T235"/>
                </a:cxn>
                <a:cxn ang="0">
                  <a:pos x="T237" y="T239"/>
                </a:cxn>
                <a:cxn ang="0">
                  <a:pos x="T241" y="T243"/>
                </a:cxn>
                <a:cxn ang="0">
                  <a:pos x="T245" y="T247"/>
                </a:cxn>
                <a:cxn ang="0">
                  <a:pos x="T249" y="T251"/>
                </a:cxn>
              </a:cxnLst>
              <a:rect l="0" t="0" r="r" b="b"/>
              <a:pathLst>
                <a:path w="12426" h="14120">
                  <a:moveTo>
                    <a:pt x="7503" y="13239"/>
                  </a:moveTo>
                  <a:lnTo>
                    <a:pt x="6550" y="12286"/>
                  </a:lnTo>
                  <a:lnTo>
                    <a:pt x="5081" y="12679"/>
                  </a:lnTo>
                  <a:lnTo>
                    <a:pt x="5002" y="12698"/>
                  </a:lnTo>
                  <a:lnTo>
                    <a:pt x="4923" y="12713"/>
                  </a:lnTo>
                  <a:lnTo>
                    <a:pt x="4843" y="12723"/>
                  </a:lnTo>
                  <a:lnTo>
                    <a:pt x="4764" y="12729"/>
                  </a:lnTo>
                  <a:lnTo>
                    <a:pt x="4684" y="12731"/>
                  </a:lnTo>
                  <a:lnTo>
                    <a:pt x="4605" y="12729"/>
                  </a:lnTo>
                  <a:lnTo>
                    <a:pt x="4526" y="12723"/>
                  </a:lnTo>
                  <a:lnTo>
                    <a:pt x="4448" y="12712"/>
                  </a:lnTo>
                  <a:lnTo>
                    <a:pt x="4371" y="12698"/>
                  </a:lnTo>
                  <a:lnTo>
                    <a:pt x="4294" y="12679"/>
                  </a:lnTo>
                  <a:lnTo>
                    <a:pt x="4219" y="12657"/>
                  </a:lnTo>
                  <a:lnTo>
                    <a:pt x="4145" y="12631"/>
                  </a:lnTo>
                  <a:lnTo>
                    <a:pt x="4072" y="12601"/>
                  </a:lnTo>
                  <a:lnTo>
                    <a:pt x="4000" y="12567"/>
                  </a:lnTo>
                  <a:lnTo>
                    <a:pt x="3931" y="12529"/>
                  </a:lnTo>
                  <a:lnTo>
                    <a:pt x="3863" y="12488"/>
                  </a:lnTo>
                  <a:lnTo>
                    <a:pt x="3797" y="12443"/>
                  </a:lnTo>
                  <a:lnTo>
                    <a:pt x="3734" y="12394"/>
                  </a:lnTo>
                  <a:lnTo>
                    <a:pt x="3672" y="12342"/>
                  </a:lnTo>
                  <a:lnTo>
                    <a:pt x="3613" y="12286"/>
                  </a:lnTo>
                  <a:lnTo>
                    <a:pt x="2723" y="11396"/>
                  </a:lnTo>
                  <a:lnTo>
                    <a:pt x="1898" y="12222"/>
                  </a:lnTo>
                  <a:lnTo>
                    <a:pt x="3573" y="13897"/>
                  </a:lnTo>
                  <a:lnTo>
                    <a:pt x="3634" y="13951"/>
                  </a:lnTo>
                  <a:lnTo>
                    <a:pt x="3699" y="13998"/>
                  </a:lnTo>
                  <a:lnTo>
                    <a:pt x="3768" y="14038"/>
                  </a:lnTo>
                  <a:lnTo>
                    <a:pt x="3840" y="14070"/>
                  </a:lnTo>
                  <a:lnTo>
                    <a:pt x="3915" y="14095"/>
                  </a:lnTo>
                  <a:lnTo>
                    <a:pt x="3992" y="14111"/>
                  </a:lnTo>
                  <a:lnTo>
                    <a:pt x="4071" y="14119"/>
                  </a:lnTo>
                  <a:lnTo>
                    <a:pt x="4151" y="14120"/>
                  </a:lnTo>
                  <a:lnTo>
                    <a:pt x="4231" y="14111"/>
                  </a:lnTo>
                  <a:lnTo>
                    <a:pt x="4310" y="14095"/>
                  </a:lnTo>
                  <a:lnTo>
                    <a:pt x="7503" y="13239"/>
                  </a:lnTo>
                  <a:close/>
                  <a:moveTo>
                    <a:pt x="12426" y="8713"/>
                  </a:moveTo>
                  <a:lnTo>
                    <a:pt x="11936" y="8844"/>
                  </a:lnTo>
                  <a:lnTo>
                    <a:pt x="10467" y="9238"/>
                  </a:lnTo>
                  <a:lnTo>
                    <a:pt x="10388" y="9257"/>
                  </a:lnTo>
                  <a:lnTo>
                    <a:pt x="10309" y="9272"/>
                  </a:lnTo>
                  <a:lnTo>
                    <a:pt x="10243" y="9280"/>
                  </a:lnTo>
                  <a:lnTo>
                    <a:pt x="10653" y="7751"/>
                  </a:lnTo>
                  <a:lnTo>
                    <a:pt x="10670" y="7672"/>
                  </a:lnTo>
                  <a:lnTo>
                    <a:pt x="10678" y="7592"/>
                  </a:lnTo>
                  <a:lnTo>
                    <a:pt x="10678" y="7513"/>
                  </a:lnTo>
                  <a:lnTo>
                    <a:pt x="10670" y="7434"/>
                  </a:lnTo>
                  <a:lnTo>
                    <a:pt x="10653" y="7357"/>
                  </a:lnTo>
                  <a:lnTo>
                    <a:pt x="9238" y="7736"/>
                  </a:lnTo>
                  <a:lnTo>
                    <a:pt x="9256" y="7812"/>
                  </a:lnTo>
                  <a:lnTo>
                    <a:pt x="9271" y="7890"/>
                  </a:lnTo>
                  <a:lnTo>
                    <a:pt x="9281" y="7968"/>
                  </a:lnTo>
                  <a:lnTo>
                    <a:pt x="9287" y="8047"/>
                  </a:lnTo>
                  <a:lnTo>
                    <a:pt x="9290" y="8126"/>
                  </a:lnTo>
                  <a:lnTo>
                    <a:pt x="9288" y="8205"/>
                  </a:lnTo>
                  <a:lnTo>
                    <a:pt x="9282" y="8285"/>
                  </a:lnTo>
                  <a:lnTo>
                    <a:pt x="9271" y="8364"/>
                  </a:lnTo>
                  <a:lnTo>
                    <a:pt x="9257" y="8443"/>
                  </a:lnTo>
                  <a:lnTo>
                    <a:pt x="9238" y="8522"/>
                  </a:lnTo>
                  <a:lnTo>
                    <a:pt x="9122" y="8955"/>
                  </a:lnTo>
                  <a:lnTo>
                    <a:pt x="9120" y="8953"/>
                  </a:lnTo>
                  <a:lnTo>
                    <a:pt x="9059" y="8901"/>
                  </a:lnTo>
                  <a:lnTo>
                    <a:pt x="9000" y="8845"/>
                  </a:lnTo>
                  <a:lnTo>
                    <a:pt x="8110" y="7955"/>
                  </a:lnTo>
                  <a:lnTo>
                    <a:pt x="7219" y="7065"/>
                  </a:lnTo>
                  <a:lnTo>
                    <a:pt x="7164" y="7006"/>
                  </a:lnTo>
                  <a:lnTo>
                    <a:pt x="7111" y="6944"/>
                  </a:lnTo>
                  <a:lnTo>
                    <a:pt x="7063" y="6881"/>
                  </a:lnTo>
                  <a:lnTo>
                    <a:pt x="7018" y="6815"/>
                  </a:lnTo>
                  <a:lnTo>
                    <a:pt x="6976" y="6747"/>
                  </a:lnTo>
                  <a:lnTo>
                    <a:pt x="6939" y="6678"/>
                  </a:lnTo>
                  <a:lnTo>
                    <a:pt x="6905" y="6606"/>
                  </a:lnTo>
                  <a:lnTo>
                    <a:pt x="6875" y="6534"/>
                  </a:lnTo>
                  <a:lnTo>
                    <a:pt x="6849" y="6459"/>
                  </a:lnTo>
                  <a:lnTo>
                    <a:pt x="6826" y="6384"/>
                  </a:lnTo>
                  <a:lnTo>
                    <a:pt x="6808" y="6307"/>
                  </a:lnTo>
                  <a:lnTo>
                    <a:pt x="6794" y="6230"/>
                  </a:lnTo>
                  <a:lnTo>
                    <a:pt x="6783" y="6152"/>
                  </a:lnTo>
                  <a:lnTo>
                    <a:pt x="6777" y="6073"/>
                  </a:lnTo>
                  <a:lnTo>
                    <a:pt x="6775" y="5994"/>
                  </a:lnTo>
                  <a:lnTo>
                    <a:pt x="6777" y="5915"/>
                  </a:lnTo>
                  <a:lnTo>
                    <a:pt x="6783" y="5835"/>
                  </a:lnTo>
                  <a:lnTo>
                    <a:pt x="6793" y="5756"/>
                  </a:lnTo>
                  <a:lnTo>
                    <a:pt x="6808" y="5676"/>
                  </a:lnTo>
                  <a:lnTo>
                    <a:pt x="6826" y="5597"/>
                  </a:lnTo>
                  <a:lnTo>
                    <a:pt x="6942" y="5165"/>
                  </a:lnTo>
                  <a:lnTo>
                    <a:pt x="6944" y="5167"/>
                  </a:lnTo>
                  <a:lnTo>
                    <a:pt x="7006" y="5219"/>
                  </a:lnTo>
                  <a:lnTo>
                    <a:pt x="7065" y="5275"/>
                  </a:lnTo>
                  <a:lnTo>
                    <a:pt x="7955" y="6165"/>
                  </a:lnTo>
                  <a:lnTo>
                    <a:pt x="8845" y="7055"/>
                  </a:lnTo>
                  <a:lnTo>
                    <a:pt x="8901" y="7114"/>
                  </a:lnTo>
                  <a:lnTo>
                    <a:pt x="8953" y="7175"/>
                  </a:lnTo>
                  <a:lnTo>
                    <a:pt x="9002" y="7239"/>
                  </a:lnTo>
                  <a:lnTo>
                    <a:pt x="9047" y="7305"/>
                  </a:lnTo>
                  <a:lnTo>
                    <a:pt x="9088" y="7372"/>
                  </a:lnTo>
                  <a:lnTo>
                    <a:pt x="9125" y="7442"/>
                  </a:lnTo>
                  <a:lnTo>
                    <a:pt x="9159" y="7513"/>
                  </a:lnTo>
                  <a:lnTo>
                    <a:pt x="9189" y="7586"/>
                  </a:lnTo>
                  <a:lnTo>
                    <a:pt x="9215" y="7660"/>
                  </a:lnTo>
                  <a:lnTo>
                    <a:pt x="9238" y="7736"/>
                  </a:lnTo>
                  <a:lnTo>
                    <a:pt x="10653" y="7357"/>
                  </a:lnTo>
                  <a:lnTo>
                    <a:pt x="10629" y="7281"/>
                  </a:lnTo>
                  <a:lnTo>
                    <a:pt x="10597" y="7209"/>
                  </a:lnTo>
                  <a:lnTo>
                    <a:pt x="10557" y="7140"/>
                  </a:lnTo>
                  <a:lnTo>
                    <a:pt x="10510" y="7075"/>
                  </a:lnTo>
                  <a:lnTo>
                    <a:pt x="10456" y="7015"/>
                  </a:lnTo>
                  <a:lnTo>
                    <a:pt x="8780" y="5339"/>
                  </a:lnTo>
                  <a:lnTo>
                    <a:pt x="7294" y="3853"/>
                  </a:lnTo>
                  <a:lnTo>
                    <a:pt x="7478" y="3166"/>
                  </a:lnTo>
                  <a:lnTo>
                    <a:pt x="7501" y="3088"/>
                  </a:lnTo>
                  <a:lnTo>
                    <a:pt x="7528" y="3012"/>
                  </a:lnTo>
                  <a:lnTo>
                    <a:pt x="7559" y="2938"/>
                  </a:lnTo>
                  <a:lnTo>
                    <a:pt x="7593" y="2866"/>
                  </a:lnTo>
                  <a:lnTo>
                    <a:pt x="7631" y="2797"/>
                  </a:lnTo>
                  <a:lnTo>
                    <a:pt x="7673" y="2729"/>
                  </a:lnTo>
                  <a:lnTo>
                    <a:pt x="7718" y="2664"/>
                  </a:lnTo>
                  <a:lnTo>
                    <a:pt x="7766" y="2602"/>
                  </a:lnTo>
                  <a:lnTo>
                    <a:pt x="7817" y="2542"/>
                  </a:lnTo>
                  <a:lnTo>
                    <a:pt x="7871" y="2485"/>
                  </a:lnTo>
                  <a:lnTo>
                    <a:pt x="7928" y="2431"/>
                  </a:lnTo>
                  <a:lnTo>
                    <a:pt x="7988" y="2380"/>
                  </a:lnTo>
                  <a:lnTo>
                    <a:pt x="8050" y="2332"/>
                  </a:lnTo>
                  <a:lnTo>
                    <a:pt x="8115" y="2287"/>
                  </a:lnTo>
                  <a:lnTo>
                    <a:pt x="8183" y="2245"/>
                  </a:lnTo>
                  <a:lnTo>
                    <a:pt x="8252" y="2207"/>
                  </a:lnTo>
                  <a:lnTo>
                    <a:pt x="8324" y="2173"/>
                  </a:lnTo>
                  <a:lnTo>
                    <a:pt x="8398" y="2142"/>
                  </a:lnTo>
                  <a:lnTo>
                    <a:pt x="8474" y="2115"/>
                  </a:lnTo>
                  <a:lnTo>
                    <a:pt x="8552" y="2092"/>
                  </a:lnTo>
                  <a:lnTo>
                    <a:pt x="9514" y="1834"/>
                  </a:lnTo>
                  <a:lnTo>
                    <a:pt x="8561" y="881"/>
                  </a:lnTo>
                  <a:lnTo>
                    <a:pt x="7177" y="1252"/>
                  </a:lnTo>
                  <a:lnTo>
                    <a:pt x="7100" y="1277"/>
                  </a:lnTo>
                  <a:lnTo>
                    <a:pt x="7027" y="1309"/>
                  </a:lnTo>
                  <a:lnTo>
                    <a:pt x="6958" y="1349"/>
                  </a:lnTo>
                  <a:lnTo>
                    <a:pt x="6894" y="1396"/>
                  </a:lnTo>
                  <a:lnTo>
                    <a:pt x="6835" y="1449"/>
                  </a:lnTo>
                  <a:lnTo>
                    <a:pt x="6782" y="1508"/>
                  </a:lnTo>
                  <a:lnTo>
                    <a:pt x="6736" y="1572"/>
                  </a:lnTo>
                  <a:lnTo>
                    <a:pt x="6696" y="1640"/>
                  </a:lnTo>
                  <a:lnTo>
                    <a:pt x="6663" y="1714"/>
                  </a:lnTo>
                  <a:lnTo>
                    <a:pt x="6638" y="1791"/>
                  </a:lnTo>
                  <a:lnTo>
                    <a:pt x="6267" y="3175"/>
                  </a:lnTo>
                  <a:lnTo>
                    <a:pt x="6175" y="3518"/>
                  </a:lnTo>
                  <a:lnTo>
                    <a:pt x="3175" y="4322"/>
                  </a:lnTo>
                  <a:lnTo>
                    <a:pt x="1791" y="4693"/>
                  </a:lnTo>
                  <a:lnTo>
                    <a:pt x="1714" y="4718"/>
                  </a:lnTo>
                  <a:lnTo>
                    <a:pt x="1640" y="4751"/>
                  </a:lnTo>
                  <a:lnTo>
                    <a:pt x="1571" y="4791"/>
                  </a:lnTo>
                  <a:lnTo>
                    <a:pt x="1507" y="4837"/>
                  </a:lnTo>
                  <a:lnTo>
                    <a:pt x="1449" y="4890"/>
                  </a:lnTo>
                  <a:lnTo>
                    <a:pt x="1396" y="4949"/>
                  </a:lnTo>
                  <a:lnTo>
                    <a:pt x="1349" y="5013"/>
                  </a:lnTo>
                  <a:lnTo>
                    <a:pt x="1309" y="5082"/>
                  </a:lnTo>
                  <a:lnTo>
                    <a:pt x="1277" y="5155"/>
                  </a:lnTo>
                  <a:lnTo>
                    <a:pt x="1251" y="5232"/>
                  </a:lnTo>
                  <a:lnTo>
                    <a:pt x="881" y="6616"/>
                  </a:lnTo>
                  <a:lnTo>
                    <a:pt x="25" y="9810"/>
                  </a:lnTo>
                  <a:lnTo>
                    <a:pt x="8" y="9889"/>
                  </a:lnTo>
                  <a:lnTo>
                    <a:pt x="0" y="9969"/>
                  </a:lnTo>
                  <a:lnTo>
                    <a:pt x="0" y="10048"/>
                  </a:lnTo>
                  <a:lnTo>
                    <a:pt x="8" y="10127"/>
                  </a:lnTo>
                  <a:lnTo>
                    <a:pt x="25" y="10204"/>
                  </a:lnTo>
                  <a:lnTo>
                    <a:pt x="1141" y="9905"/>
                  </a:lnTo>
                  <a:lnTo>
                    <a:pt x="25" y="10204"/>
                  </a:lnTo>
                  <a:lnTo>
                    <a:pt x="49" y="10280"/>
                  </a:lnTo>
                  <a:lnTo>
                    <a:pt x="81" y="10352"/>
                  </a:lnTo>
                  <a:lnTo>
                    <a:pt x="121" y="10421"/>
                  </a:lnTo>
                  <a:lnTo>
                    <a:pt x="168" y="10486"/>
                  </a:lnTo>
                  <a:lnTo>
                    <a:pt x="222" y="10546"/>
                  </a:lnTo>
                  <a:lnTo>
                    <a:pt x="1898" y="12222"/>
                  </a:lnTo>
                  <a:lnTo>
                    <a:pt x="2723" y="11396"/>
                  </a:lnTo>
                  <a:lnTo>
                    <a:pt x="1833" y="10506"/>
                  </a:lnTo>
                  <a:lnTo>
                    <a:pt x="1777" y="10447"/>
                  </a:lnTo>
                  <a:lnTo>
                    <a:pt x="1725" y="10386"/>
                  </a:lnTo>
                  <a:lnTo>
                    <a:pt x="1676" y="10322"/>
                  </a:lnTo>
                  <a:lnTo>
                    <a:pt x="1631" y="10256"/>
                  </a:lnTo>
                  <a:lnTo>
                    <a:pt x="1590" y="10189"/>
                  </a:lnTo>
                  <a:lnTo>
                    <a:pt x="1553" y="10119"/>
                  </a:lnTo>
                  <a:lnTo>
                    <a:pt x="1519" y="10048"/>
                  </a:lnTo>
                  <a:lnTo>
                    <a:pt x="1489" y="9975"/>
                  </a:lnTo>
                  <a:lnTo>
                    <a:pt x="1462" y="9901"/>
                  </a:lnTo>
                  <a:lnTo>
                    <a:pt x="1440" y="9825"/>
                  </a:lnTo>
                  <a:lnTo>
                    <a:pt x="1422" y="9749"/>
                  </a:lnTo>
                  <a:lnTo>
                    <a:pt x="1407" y="9671"/>
                  </a:lnTo>
                  <a:lnTo>
                    <a:pt x="1397" y="9593"/>
                  </a:lnTo>
                  <a:lnTo>
                    <a:pt x="1391" y="9514"/>
                  </a:lnTo>
                  <a:lnTo>
                    <a:pt x="1388" y="9435"/>
                  </a:lnTo>
                  <a:lnTo>
                    <a:pt x="1390" y="9356"/>
                  </a:lnTo>
                  <a:lnTo>
                    <a:pt x="1396" y="9276"/>
                  </a:lnTo>
                  <a:lnTo>
                    <a:pt x="1407" y="9197"/>
                  </a:lnTo>
                  <a:lnTo>
                    <a:pt x="1421" y="9118"/>
                  </a:lnTo>
                  <a:lnTo>
                    <a:pt x="1440" y="9039"/>
                  </a:lnTo>
                  <a:lnTo>
                    <a:pt x="1834" y="7570"/>
                  </a:lnTo>
                  <a:lnTo>
                    <a:pt x="2092" y="6607"/>
                  </a:lnTo>
                  <a:lnTo>
                    <a:pt x="2115" y="6529"/>
                  </a:lnTo>
                  <a:lnTo>
                    <a:pt x="2142" y="6454"/>
                  </a:lnTo>
                  <a:lnTo>
                    <a:pt x="2173" y="6380"/>
                  </a:lnTo>
                  <a:lnTo>
                    <a:pt x="2207" y="6308"/>
                  </a:lnTo>
                  <a:lnTo>
                    <a:pt x="2245" y="6238"/>
                  </a:lnTo>
                  <a:lnTo>
                    <a:pt x="2287" y="6171"/>
                  </a:lnTo>
                  <a:lnTo>
                    <a:pt x="2331" y="6106"/>
                  </a:lnTo>
                  <a:lnTo>
                    <a:pt x="2379" y="6043"/>
                  </a:lnTo>
                  <a:lnTo>
                    <a:pt x="2431" y="5983"/>
                  </a:lnTo>
                  <a:lnTo>
                    <a:pt x="2485" y="5926"/>
                  </a:lnTo>
                  <a:lnTo>
                    <a:pt x="2542" y="5872"/>
                  </a:lnTo>
                  <a:lnTo>
                    <a:pt x="2602" y="5821"/>
                  </a:lnTo>
                  <a:lnTo>
                    <a:pt x="2664" y="5773"/>
                  </a:lnTo>
                  <a:lnTo>
                    <a:pt x="2729" y="5728"/>
                  </a:lnTo>
                  <a:lnTo>
                    <a:pt x="2796" y="5687"/>
                  </a:lnTo>
                  <a:lnTo>
                    <a:pt x="2866" y="5649"/>
                  </a:lnTo>
                  <a:lnTo>
                    <a:pt x="2938" y="5614"/>
                  </a:lnTo>
                  <a:lnTo>
                    <a:pt x="3012" y="5583"/>
                  </a:lnTo>
                  <a:lnTo>
                    <a:pt x="3088" y="5556"/>
                  </a:lnTo>
                  <a:lnTo>
                    <a:pt x="3166" y="5533"/>
                  </a:lnTo>
                  <a:lnTo>
                    <a:pt x="4128" y="5275"/>
                  </a:lnTo>
                  <a:lnTo>
                    <a:pt x="5597" y="4881"/>
                  </a:lnTo>
                  <a:lnTo>
                    <a:pt x="5676" y="4863"/>
                  </a:lnTo>
                  <a:lnTo>
                    <a:pt x="5755" y="4848"/>
                  </a:lnTo>
                  <a:lnTo>
                    <a:pt x="5821" y="4840"/>
                  </a:lnTo>
                  <a:lnTo>
                    <a:pt x="5411" y="6368"/>
                  </a:lnTo>
                  <a:lnTo>
                    <a:pt x="5394" y="6448"/>
                  </a:lnTo>
                  <a:lnTo>
                    <a:pt x="5386" y="6527"/>
                  </a:lnTo>
                  <a:lnTo>
                    <a:pt x="5386" y="6607"/>
                  </a:lnTo>
                  <a:lnTo>
                    <a:pt x="5395" y="6686"/>
                  </a:lnTo>
                  <a:lnTo>
                    <a:pt x="5411" y="6763"/>
                  </a:lnTo>
                  <a:lnTo>
                    <a:pt x="5436" y="6838"/>
                  </a:lnTo>
                  <a:lnTo>
                    <a:pt x="5468" y="6911"/>
                  </a:lnTo>
                  <a:lnTo>
                    <a:pt x="5507" y="6980"/>
                  </a:lnTo>
                  <a:lnTo>
                    <a:pt x="5554" y="7045"/>
                  </a:lnTo>
                  <a:lnTo>
                    <a:pt x="5609" y="7105"/>
                  </a:lnTo>
                  <a:lnTo>
                    <a:pt x="7284" y="8780"/>
                  </a:lnTo>
                  <a:lnTo>
                    <a:pt x="8770" y="10267"/>
                  </a:lnTo>
                  <a:lnTo>
                    <a:pt x="8586" y="10954"/>
                  </a:lnTo>
                  <a:lnTo>
                    <a:pt x="8563" y="11032"/>
                  </a:lnTo>
                  <a:lnTo>
                    <a:pt x="8536" y="11107"/>
                  </a:lnTo>
                  <a:lnTo>
                    <a:pt x="8506" y="11181"/>
                  </a:lnTo>
                  <a:lnTo>
                    <a:pt x="8471" y="11253"/>
                  </a:lnTo>
                  <a:lnTo>
                    <a:pt x="8433" y="11323"/>
                  </a:lnTo>
                  <a:lnTo>
                    <a:pt x="8391" y="11390"/>
                  </a:lnTo>
                  <a:lnTo>
                    <a:pt x="8347" y="11455"/>
                  </a:lnTo>
                  <a:lnTo>
                    <a:pt x="8299" y="11518"/>
                  </a:lnTo>
                  <a:lnTo>
                    <a:pt x="8247" y="11578"/>
                  </a:lnTo>
                  <a:lnTo>
                    <a:pt x="8193" y="11635"/>
                  </a:lnTo>
                  <a:lnTo>
                    <a:pt x="8136" y="11689"/>
                  </a:lnTo>
                  <a:lnTo>
                    <a:pt x="8076" y="11740"/>
                  </a:lnTo>
                  <a:lnTo>
                    <a:pt x="8014" y="11788"/>
                  </a:lnTo>
                  <a:lnTo>
                    <a:pt x="7949" y="11833"/>
                  </a:lnTo>
                  <a:lnTo>
                    <a:pt x="7882" y="11874"/>
                  </a:lnTo>
                  <a:lnTo>
                    <a:pt x="7812" y="11912"/>
                  </a:lnTo>
                  <a:lnTo>
                    <a:pt x="7740" y="11947"/>
                  </a:lnTo>
                  <a:lnTo>
                    <a:pt x="7666" y="11978"/>
                  </a:lnTo>
                  <a:lnTo>
                    <a:pt x="7590" y="12005"/>
                  </a:lnTo>
                  <a:lnTo>
                    <a:pt x="7512" y="12028"/>
                  </a:lnTo>
                  <a:lnTo>
                    <a:pt x="6550" y="12286"/>
                  </a:lnTo>
                  <a:lnTo>
                    <a:pt x="7503" y="13239"/>
                  </a:lnTo>
                  <a:lnTo>
                    <a:pt x="8887" y="12868"/>
                  </a:lnTo>
                  <a:lnTo>
                    <a:pt x="8964" y="12843"/>
                  </a:lnTo>
                  <a:lnTo>
                    <a:pt x="9038" y="12810"/>
                  </a:lnTo>
                  <a:lnTo>
                    <a:pt x="9107" y="12770"/>
                  </a:lnTo>
                  <a:lnTo>
                    <a:pt x="9171" y="12724"/>
                  </a:lnTo>
                  <a:lnTo>
                    <a:pt x="9229" y="12671"/>
                  </a:lnTo>
                  <a:lnTo>
                    <a:pt x="9282" y="12612"/>
                  </a:lnTo>
                  <a:lnTo>
                    <a:pt x="9329" y="12548"/>
                  </a:lnTo>
                  <a:lnTo>
                    <a:pt x="9369" y="12479"/>
                  </a:lnTo>
                  <a:lnTo>
                    <a:pt x="9401" y="12406"/>
                  </a:lnTo>
                  <a:lnTo>
                    <a:pt x="9427" y="12329"/>
                  </a:lnTo>
                  <a:lnTo>
                    <a:pt x="9797" y="10945"/>
                  </a:lnTo>
                  <a:lnTo>
                    <a:pt x="9889" y="10601"/>
                  </a:lnTo>
                  <a:lnTo>
                    <a:pt x="12426" y="9922"/>
                  </a:lnTo>
                  <a:lnTo>
                    <a:pt x="12426" y="9334"/>
                  </a:lnTo>
                  <a:lnTo>
                    <a:pt x="12382" y="9290"/>
                  </a:lnTo>
                  <a:lnTo>
                    <a:pt x="12426" y="9334"/>
                  </a:lnTo>
                  <a:lnTo>
                    <a:pt x="12426" y="8713"/>
                  </a:lnTo>
                  <a:close/>
                  <a:moveTo>
                    <a:pt x="12426" y="164"/>
                  </a:moveTo>
                  <a:lnTo>
                    <a:pt x="12366" y="121"/>
                  </a:lnTo>
                  <a:lnTo>
                    <a:pt x="12297" y="82"/>
                  </a:lnTo>
                  <a:lnTo>
                    <a:pt x="12224" y="49"/>
                  </a:lnTo>
                  <a:lnTo>
                    <a:pt x="12149" y="25"/>
                  </a:lnTo>
                  <a:lnTo>
                    <a:pt x="12072" y="9"/>
                  </a:lnTo>
                  <a:lnTo>
                    <a:pt x="11993" y="0"/>
                  </a:lnTo>
                  <a:lnTo>
                    <a:pt x="11914" y="0"/>
                  </a:lnTo>
                  <a:lnTo>
                    <a:pt x="11834" y="8"/>
                  </a:lnTo>
                  <a:lnTo>
                    <a:pt x="11754" y="25"/>
                  </a:lnTo>
                  <a:lnTo>
                    <a:pt x="8561" y="881"/>
                  </a:lnTo>
                  <a:lnTo>
                    <a:pt x="9514" y="1834"/>
                  </a:lnTo>
                  <a:lnTo>
                    <a:pt x="10984" y="1440"/>
                  </a:lnTo>
                  <a:lnTo>
                    <a:pt x="11062" y="1421"/>
                  </a:lnTo>
                  <a:lnTo>
                    <a:pt x="11142" y="1407"/>
                  </a:lnTo>
                  <a:lnTo>
                    <a:pt x="11221" y="1396"/>
                  </a:lnTo>
                  <a:lnTo>
                    <a:pt x="11301" y="1390"/>
                  </a:lnTo>
                  <a:lnTo>
                    <a:pt x="11380" y="1388"/>
                  </a:lnTo>
                  <a:lnTo>
                    <a:pt x="11459" y="1391"/>
                  </a:lnTo>
                  <a:lnTo>
                    <a:pt x="11538" y="1397"/>
                  </a:lnTo>
                  <a:lnTo>
                    <a:pt x="11616" y="1407"/>
                  </a:lnTo>
                  <a:lnTo>
                    <a:pt x="11694" y="1422"/>
                  </a:lnTo>
                  <a:lnTo>
                    <a:pt x="11770" y="1440"/>
                  </a:lnTo>
                  <a:lnTo>
                    <a:pt x="11845" y="1463"/>
                  </a:lnTo>
                  <a:lnTo>
                    <a:pt x="11920" y="1489"/>
                  </a:lnTo>
                  <a:lnTo>
                    <a:pt x="11993" y="1519"/>
                  </a:lnTo>
                  <a:lnTo>
                    <a:pt x="12064" y="1553"/>
                  </a:lnTo>
                  <a:lnTo>
                    <a:pt x="12134" y="1590"/>
                  </a:lnTo>
                  <a:lnTo>
                    <a:pt x="12201" y="1632"/>
                  </a:lnTo>
                  <a:lnTo>
                    <a:pt x="12267" y="1677"/>
                  </a:lnTo>
                  <a:lnTo>
                    <a:pt x="12331" y="1725"/>
                  </a:lnTo>
                  <a:lnTo>
                    <a:pt x="12392" y="1778"/>
                  </a:lnTo>
                  <a:lnTo>
                    <a:pt x="12426" y="1809"/>
                  </a:lnTo>
                  <a:lnTo>
                    <a:pt x="12426" y="164"/>
                  </a:lnTo>
                  <a:close/>
                </a:path>
              </a:pathLst>
            </a:custGeom>
            <a:solidFill>
              <a:srgbClr val="337B86">
                <a:alpha val="3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>
                <a:pattFill prst="pct5">
                  <a:fgClr>
                    <a:schemeClr val="tx1"/>
                  </a:fgClr>
                  <a:bgClr>
                    <a:schemeClr val="bg1"/>
                  </a:bgClr>
                </a:pattFill>
              </a:endParaRPr>
            </a:p>
          </p:txBody>
        </p:sp>
        <p:sp>
          <p:nvSpPr>
            <p:cNvPr id="52" name="AutoShape 79">
              <a:extLst>
                <a:ext uri="{FF2B5EF4-FFF2-40B4-BE49-F238E27FC236}">
                  <a16:creationId xmlns:a16="http://schemas.microsoft.com/office/drawing/2014/main" id="{84F01548-1A0A-80F6-21D6-10AD7E56977D}"/>
                </a:ext>
              </a:extLst>
            </p:cNvPr>
            <p:cNvSpPr>
              <a:spLocks/>
            </p:cNvSpPr>
            <p:nvPr/>
          </p:nvSpPr>
          <p:spPr bwMode="auto">
            <a:xfrm>
              <a:off x="6062" y="22671"/>
              <a:ext cx="7393" cy="8788"/>
            </a:xfrm>
            <a:custGeom>
              <a:avLst/>
              <a:gdLst>
                <a:gd name="T0" fmla="+- 0 9144 6063"/>
                <a:gd name="T1" fmla="*/ T0 w 7393"/>
                <a:gd name="T2" fmla="+- 0 30580 22672"/>
                <a:gd name="T3" fmla="*/ 30580 h 8788"/>
                <a:gd name="T4" fmla="+- 0 8816 6063"/>
                <a:gd name="T5" fmla="*/ T4 w 7393"/>
                <a:gd name="T6" fmla="+- 0 30580 22672"/>
                <a:gd name="T7" fmla="*/ 30580 h 8788"/>
                <a:gd name="T8" fmla="+- 0 8510 6063"/>
                <a:gd name="T9" fmla="*/ T8 w 7393"/>
                <a:gd name="T10" fmla="+- 0 30468 22672"/>
                <a:gd name="T11" fmla="*/ 30468 h 8788"/>
                <a:gd name="T12" fmla="+- 0 7759 6063"/>
                <a:gd name="T13" fmla="*/ T12 w 7393"/>
                <a:gd name="T14" fmla="+- 0 29763 22672"/>
                <a:gd name="T15" fmla="*/ 29763 h 8788"/>
                <a:gd name="T16" fmla="+- 0 7053 6063"/>
                <a:gd name="T17" fmla="*/ T16 w 7393"/>
                <a:gd name="T18" fmla="+- 0 29011 22672"/>
                <a:gd name="T19" fmla="*/ 29011 h 8788"/>
                <a:gd name="T20" fmla="+- 0 6079 6063"/>
                <a:gd name="T21" fmla="*/ T20 w 7393"/>
                <a:gd name="T22" fmla="+- 0 29021 22672"/>
                <a:gd name="T23" fmla="*/ 29021 h 8788"/>
                <a:gd name="T24" fmla="+- 0 6202 6063"/>
                <a:gd name="T25" fmla="*/ T24 w 7393"/>
                <a:gd name="T26" fmla="+- 0 29234 22672"/>
                <a:gd name="T27" fmla="*/ 29234 h 8788"/>
                <a:gd name="T28" fmla="+- 0 8387 6063"/>
                <a:gd name="T29" fmla="*/ T28 w 7393"/>
                <a:gd name="T30" fmla="+- 0 31396 22672"/>
                <a:gd name="T31" fmla="*/ 31396 h 8788"/>
                <a:gd name="T32" fmla="+- 0 8623 6063"/>
                <a:gd name="T33" fmla="*/ T32 w 7393"/>
                <a:gd name="T34" fmla="+- 0 31459 22672"/>
                <a:gd name="T35" fmla="*/ 31459 h 8788"/>
                <a:gd name="T36" fmla="+- 0 12695 6063"/>
                <a:gd name="T37" fmla="*/ T36 w 7393"/>
                <a:gd name="T38" fmla="+- 0 27248 22672"/>
                <a:gd name="T39" fmla="*/ 27248 h 8788"/>
                <a:gd name="T40" fmla="+- 0 12572 6063"/>
                <a:gd name="T41" fmla="*/ T40 w 7393"/>
                <a:gd name="T42" fmla="+- 0 27036 22672"/>
                <a:gd name="T43" fmla="*/ 27036 h 8788"/>
                <a:gd name="T44" fmla="+- 0 10744 6063"/>
                <a:gd name="T45" fmla="*/ T44 w 7393"/>
                <a:gd name="T46" fmla="+- 0 24560 22672"/>
                <a:gd name="T47" fmla="*/ 24560 h 8788"/>
                <a:gd name="T48" fmla="+- 0 10908 6063"/>
                <a:gd name="T49" fmla="*/ T48 w 7393"/>
                <a:gd name="T50" fmla="+- 0 24276 22672"/>
                <a:gd name="T51" fmla="*/ 24276 h 8788"/>
                <a:gd name="T52" fmla="+- 0 11157 6063"/>
                <a:gd name="T53" fmla="*/ T52 w 7393"/>
                <a:gd name="T54" fmla="+- 0 24067 22672"/>
                <a:gd name="T55" fmla="*/ 24067 h 8788"/>
                <a:gd name="T56" fmla="+- 0 11986 6063"/>
                <a:gd name="T57" fmla="*/ T56 w 7393"/>
                <a:gd name="T58" fmla="+- 0 23811 22672"/>
                <a:gd name="T59" fmla="*/ 23811 h 8788"/>
                <a:gd name="T60" fmla="+- 0 10416 6063"/>
                <a:gd name="T61" fmla="*/ T60 w 7393"/>
                <a:gd name="T62" fmla="+- 0 23496 22672"/>
                <a:gd name="T63" fmla="*/ 23496 h 8788"/>
                <a:gd name="T64" fmla="+- 0 10243 6063"/>
                <a:gd name="T65" fmla="*/ T64 w 7393"/>
                <a:gd name="T66" fmla="+- 0 23668 22672"/>
                <a:gd name="T67" fmla="*/ 23668 h 8788"/>
                <a:gd name="T68" fmla="+- 0 9907 6063"/>
                <a:gd name="T69" fmla="*/ T68 w 7393"/>
                <a:gd name="T70" fmla="+- 0 24859 22672"/>
                <a:gd name="T71" fmla="*/ 24859 h 8788"/>
                <a:gd name="T72" fmla="+- 0 7119 6063"/>
                <a:gd name="T73" fmla="*/ T72 w 7393"/>
                <a:gd name="T74" fmla="+- 0 25611 22672"/>
                <a:gd name="T75" fmla="*/ 25611 h 8788"/>
                <a:gd name="T76" fmla="+- 0 6925 6063"/>
                <a:gd name="T77" fmla="*/ T76 w 7393"/>
                <a:gd name="T78" fmla="+- 0 25759 22672"/>
                <a:gd name="T79" fmla="*/ 25759 h 8788"/>
                <a:gd name="T80" fmla="+- 0 6612 6063"/>
                <a:gd name="T81" fmla="*/ T80 w 7393"/>
                <a:gd name="T82" fmla="+- 0 26788 22672"/>
                <a:gd name="T83" fmla="*/ 26788 h 8788"/>
                <a:gd name="T84" fmla="+- 0 6067 6063"/>
                <a:gd name="T85" fmla="*/ T84 w 7393"/>
                <a:gd name="T86" fmla="+- 0 28961 22672"/>
                <a:gd name="T87" fmla="*/ 28961 h 8788"/>
                <a:gd name="T88" fmla="+- 0 6932 6063"/>
                <a:gd name="T89" fmla="*/ T88 w 7393"/>
                <a:gd name="T90" fmla="+- 0 28624 22672"/>
                <a:gd name="T91" fmla="*/ 28624 h 8788"/>
                <a:gd name="T92" fmla="+- 0 6960 6063"/>
                <a:gd name="T93" fmla="*/ T92 w 7393"/>
                <a:gd name="T94" fmla="+- 0 28296 22672"/>
                <a:gd name="T95" fmla="*/ 28296 h 8788"/>
                <a:gd name="T96" fmla="+- 0 7423 6063"/>
                <a:gd name="T97" fmla="*/ T96 w 7393"/>
                <a:gd name="T98" fmla="+- 0 26625 22672"/>
                <a:gd name="T99" fmla="*/ 26625 h 8788"/>
                <a:gd name="T100" fmla="+- 0 7610 6063"/>
                <a:gd name="T101" fmla="*/ T100 w 7393"/>
                <a:gd name="T102" fmla="+- 0 26358 22672"/>
                <a:gd name="T103" fmla="*/ 26358 h 8788"/>
                <a:gd name="T104" fmla="+- 0 7877 6063"/>
                <a:gd name="T105" fmla="*/ T104 w 7393"/>
                <a:gd name="T106" fmla="+- 0 26171 22672"/>
                <a:gd name="T107" fmla="*/ 26171 h 8788"/>
                <a:gd name="T108" fmla="+- 0 8633 6063"/>
                <a:gd name="T109" fmla="*/ T108 w 7393"/>
                <a:gd name="T110" fmla="+- 0 25953 22672"/>
                <a:gd name="T111" fmla="*/ 25953 h 8788"/>
                <a:gd name="T112" fmla="+- 0 9432 6063"/>
                <a:gd name="T113" fmla="*/ T112 w 7393"/>
                <a:gd name="T114" fmla="+- 0 26633 22672"/>
                <a:gd name="T115" fmla="*/ 26633 h 8788"/>
                <a:gd name="T116" fmla="+- 0 9432 6063"/>
                <a:gd name="T117" fmla="*/ T116 w 7393"/>
                <a:gd name="T118" fmla="+- 0 26879 22672"/>
                <a:gd name="T119" fmla="*/ 26879 h 8788"/>
                <a:gd name="T120" fmla="+- 0 10281 6063"/>
                <a:gd name="T121" fmla="*/ T120 w 7393"/>
                <a:gd name="T122" fmla="+- 0 26400 22672"/>
                <a:gd name="T123" fmla="*/ 26400 h 8788"/>
                <a:gd name="T124" fmla="+- 0 10385 6063"/>
                <a:gd name="T125" fmla="*/ T124 w 7393"/>
                <a:gd name="T126" fmla="+- 0 25885 22672"/>
                <a:gd name="T127" fmla="*/ 25885 h 8788"/>
                <a:gd name="T128" fmla="+- 0 11569 6063"/>
                <a:gd name="T129" fmla="*/ T128 w 7393"/>
                <a:gd name="T130" fmla="+- 0 27061 22672"/>
                <a:gd name="T131" fmla="*/ 27061 h 8788"/>
                <a:gd name="T132" fmla="+- 0 11758 6063"/>
                <a:gd name="T133" fmla="*/ T132 w 7393"/>
                <a:gd name="T134" fmla="+- 0 27331 22672"/>
                <a:gd name="T135" fmla="*/ 27331 h 8788"/>
                <a:gd name="T136" fmla="+- 0 13456 6063"/>
                <a:gd name="T137" fmla="*/ T136 w 7393"/>
                <a:gd name="T138" fmla="+- 0 28185 22672"/>
                <a:gd name="T139" fmla="*/ 28185 h 8788"/>
                <a:gd name="T140" fmla="+- 0 12695 6063"/>
                <a:gd name="T141" fmla="*/ T140 w 7393"/>
                <a:gd name="T142" fmla="+- 0 27494 22672"/>
                <a:gd name="T143" fmla="*/ 27494 h 8788"/>
                <a:gd name="T144" fmla="+- 0 12695 6063"/>
                <a:gd name="T145" fmla="*/ T144 w 7393"/>
                <a:gd name="T146" fmla="+- 0 27248 22672"/>
                <a:gd name="T147" fmla="*/ 27248 h 8788"/>
                <a:gd name="T148" fmla="+- 0 11846 6063"/>
                <a:gd name="T149" fmla="*/ T148 w 7393"/>
                <a:gd name="T150" fmla="+- 0 27727 22672"/>
                <a:gd name="T151" fmla="*/ 27727 h 8788"/>
                <a:gd name="T152" fmla="+- 0 11742 6063"/>
                <a:gd name="T153" fmla="*/ T152 w 7393"/>
                <a:gd name="T154" fmla="+- 0 28243 22672"/>
                <a:gd name="T155" fmla="*/ 28243 h 8788"/>
                <a:gd name="T156" fmla="+- 0 10558 6063"/>
                <a:gd name="T157" fmla="*/ T156 w 7393"/>
                <a:gd name="T158" fmla="+- 0 27067 22672"/>
                <a:gd name="T159" fmla="*/ 27067 h 8788"/>
                <a:gd name="T160" fmla="+- 0 10369 6063"/>
                <a:gd name="T161" fmla="*/ T160 w 7393"/>
                <a:gd name="T162" fmla="+- 0 26796 22672"/>
                <a:gd name="T163" fmla="*/ 26796 h 8788"/>
                <a:gd name="T164" fmla="+- 0 9452 6063"/>
                <a:gd name="T165" fmla="*/ T164 w 7393"/>
                <a:gd name="T166" fmla="+- 0 26937 22672"/>
                <a:gd name="T167" fmla="*/ 26937 h 8788"/>
                <a:gd name="T168" fmla="+- 0 10598 6063"/>
                <a:gd name="T169" fmla="*/ T168 w 7393"/>
                <a:gd name="T170" fmla="+- 0 28135 22672"/>
                <a:gd name="T171" fmla="*/ 28135 h 8788"/>
                <a:gd name="T172" fmla="+- 0 11351 6063"/>
                <a:gd name="T173" fmla="*/ T172 w 7393"/>
                <a:gd name="T174" fmla="+- 0 29644 22672"/>
                <a:gd name="T175" fmla="*/ 29644 h 8788"/>
                <a:gd name="T176" fmla="+- 0 11164 6063"/>
                <a:gd name="T177" fmla="*/ T176 w 7393"/>
                <a:gd name="T178" fmla="+- 0 29912 22672"/>
                <a:gd name="T179" fmla="*/ 29912 h 8788"/>
                <a:gd name="T180" fmla="+- 0 10897 6063"/>
                <a:gd name="T181" fmla="*/ T180 w 7393"/>
                <a:gd name="T182" fmla="+- 0 30099 22672"/>
                <a:gd name="T183" fmla="*/ 30099 h 8788"/>
                <a:gd name="T184" fmla="+- 0 10734 6063"/>
                <a:gd name="T185" fmla="*/ T184 w 7393"/>
                <a:gd name="T186" fmla="+- 0 30910 22672"/>
                <a:gd name="T187" fmla="*/ 30910 h 8788"/>
                <a:gd name="T188" fmla="+- 0 11763 6063"/>
                <a:gd name="T189" fmla="*/ T188 w 7393"/>
                <a:gd name="T190" fmla="+- 0 30597 22672"/>
                <a:gd name="T191" fmla="*/ 30597 h 8788"/>
                <a:gd name="T192" fmla="+- 0 11911 6063"/>
                <a:gd name="T193" fmla="*/ T192 w 7393"/>
                <a:gd name="T194" fmla="+- 0 30403 22672"/>
                <a:gd name="T195" fmla="*/ 30403 h 8788"/>
                <a:gd name="T196" fmla="+- 0 13456 6063"/>
                <a:gd name="T197" fmla="*/ T196 w 7393"/>
                <a:gd name="T198" fmla="+- 0 28937 22672"/>
                <a:gd name="T199" fmla="*/ 28937 h 8788"/>
                <a:gd name="T200" fmla="+- 0 13442 6063"/>
                <a:gd name="T201" fmla="*/ T200 w 7393"/>
                <a:gd name="T202" fmla="+- 0 22672 22672"/>
                <a:gd name="T203" fmla="*/ 22672 h 8788"/>
                <a:gd name="T204" fmla="+- 0 12901 6063"/>
                <a:gd name="T205" fmla="*/ T204 w 7393"/>
                <a:gd name="T206" fmla="+- 0 23565 22672"/>
                <a:gd name="T207" fmla="*/ 23565 h 8788"/>
                <a:gd name="T208" fmla="+- 0 13230 6063"/>
                <a:gd name="T209" fmla="*/ T208 w 7393"/>
                <a:gd name="T210" fmla="+- 0 23537 22672"/>
                <a:gd name="T211" fmla="*/ 23537 h 8788"/>
                <a:gd name="T212" fmla="+- 0 13456 6063"/>
                <a:gd name="T213" fmla="*/ T212 w 7393"/>
                <a:gd name="T214" fmla="+- 0 23586 22672"/>
                <a:gd name="T215" fmla="*/ 23586 h 878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</a:cxnLst>
              <a:rect l="0" t="0" r="r" b="b"/>
              <a:pathLst>
                <a:path w="7393" h="8788">
                  <a:moveTo>
                    <a:pt x="4671" y="8238"/>
                  </a:moveTo>
                  <a:lnTo>
                    <a:pt x="4078" y="7645"/>
                  </a:lnTo>
                  <a:lnTo>
                    <a:pt x="3163" y="7890"/>
                  </a:lnTo>
                  <a:lnTo>
                    <a:pt x="3081" y="7908"/>
                  </a:lnTo>
                  <a:lnTo>
                    <a:pt x="2999" y="7919"/>
                  </a:lnTo>
                  <a:lnTo>
                    <a:pt x="2916" y="7922"/>
                  </a:lnTo>
                  <a:lnTo>
                    <a:pt x="2834" y="7918"/>
                  </a:lnTo>
                  <a:lnTo>
                    <a:pt x="2753" y="7908"/>
                  </a:lnTo>
                  <a:lnTo>
                    <a:pt x="2674" y="7890"/>
                  </a:lnTo>
                  <a:lnTo>
                    <a:pt x="2596" y="7865"/>
                  </a:lnTo>
                  <a:lnTo>
                    <a:pt x="2520" y="7834"/>
                  </a:lnTo>
                  <a:lnTo>
                    <a:pt x="2447" y="7796"/>
                  </a:lnTo>
                  <a:lnTo>
                    <a:pt x="2378" y="7752"/>
                  </a:lnTo>
                  <a:lnTo>
                    <a:pt x="2312" y="7702"/>
                  </a:lnTo>
                  <a:lnTo>
                    <a:pt x="2250" y="7645"/>
                  </a:lnTo>
                  <a:lnTo>
                    <a:pt x="1696" y="7091"/>
                  </a:lnTo>
                  <a:lnTo>
                    <a:pt x="1142" y="6537"/>
                  </a:lnTo>
                  <a:lnTo>
                    <a:pt x="1085" y="6475"/>
                  </a:lnTo>
                  <a:lnTo>
                    <a:pt x="1035" y="6409"/>
                  </a:lnTo>
                  <a:lnTo>
                    <a:pt x="990" y="6339"/>
                  </a:lnTo>
                  <a:lnTo>
                    <a:pt x="953" y="6267"/>
                  </a:lnTo>
                  <a:lnTo>
                    <a:pt x="922" y="6191"/>
                  </a:lnTo>
                  <a:lnTo>
                    <a:pt x="897" y="6113"/>
                  </a:lnTo>
                  <a:lnTo>
                    <a:pt x="16" y="6349"/>
                  </a:lnTo>
                  <a:lnTo>
                    <a:pt x="36" y="6407"/>
                  </a:lnTo>
                  <a:lnTo>
                    <a:pt x="63" y="6463"/>
                  </a:lnTo>
                  <a:lnTo>
                    <a:pt x="97" y="6515"/>
                  </a:lnTo>
                  <a:lnTo>
                    <a:pt x="139" y="6562"/>
                  </a:lnTo>
                  <a:lnTo>
                    <a:pt x="1182" y="7605"/>
                  </a:lnTo>
                  <a:lnTo>
                    <a:pt x="2225" y="8648"/>
                  </a:lnTo>
                  <a:lnTo>
                    <a:pt x="2272" y="8689"/>
                  </a:lnTo>
                  <a:lnTo>
                    <a:pt x="2324" y="8724"/>
                  </a:lnTo>
                  <a:lnTo>
                    <a:pt x="2379" y="8751"/>
                  </a:lnTo>
                  <a:lnTo>
                    <a:pt x="2438" y="8771"/>
                  </a:lnTo>
                  <a:lnTo>
                    <a:pt x="2498" y="8783"/>
                  </a:lnTo>
                  <a:lnTo>
                    <a:pt x="2560" y="8787"/>
                  </a:lnTo>
                  <a:lnTo>
                    <a:pt x="2622" y="8783"/>
                  </a:lnTo>
                  <a:lnTo>
                    <a:pt x="2683" y="8771"/>
                  </a:lnTo>
                  <a:lnTo>
                    <a:pt x="4671" y="8238"/>
                  </a:lnTo>
                  <a:close/>
                  <a:moveTo>
                    <a:pt x="6632" y="4576"/>
                  </a:moveTo>
                  <a:lnTo>
                    <a:pt x="6612" y="4518"/>
                  </a:lnTo>
                  <a:lnTo>
                    <a:pt x="6585" y="4463"/>
                  </a:lnTo>
                  <a:lnTo>
                    <a:pt x="6551" y="4411"/>
                  </a:lnTo>
                  <a:lnTo>
                    <a:pt x="6509" y="4364"/>
                  </a:lnTo>
                  <a:lnTo>
                    <a:pt x="5466" y="3321"/>
                  </a:lnTo>
                  <a:lnTo>
                    <a:pt x="4541" y="2395"/>
                  </a:lnTo>
                  <a:lnTo>
                    <a:pt x="4656" y="1968"/>
                  </a:lnTo>
                  <a:lnTo>
                    <a:pt x="4681" y="1888"/>
                  </a:lnTo>
                  <a:lnTo>
                    <a:pt x="4713" y="1811"/>
                  </a:lnTo>
                  <a:lnTo>
                    <a:pt x="4751" y="1738"/>
                  </a:lnTo>
                  <a:lnTo>
                    <a:pt x="4795" y="1669"/>
                  </a:lnTo>
                  <a:lnTo>
                    <a:pt x="4845" y="1604"/>
                  </a:lnTo>
                  <a:lnTo>
                    <a:pt x="4900" y="1544"/>
                  </a:lnTo>
                  <a:lnTo>
                    <a:pt x="4960" y="1489"/>
                  </a:lnTo>
                  <a:lnTo>
                    <a:pt x="5025" y="1439"/>
                  </a:lnTo>
                  <a:lnTo>
                    <a:pt x="5094" y="1395"/>
                  </a:lnTo>
                  <a:lnTo>
                    <a:pt x="5167" y="1356"/>
                  </a:lnTo>
                  <a:lnTo>
                    <a:pt x="5244" y="1324"/>
                  </a:lnTo>
                  <a:lnTo>
                    <a:pt x="5324" y="1299"/>
                  </a:lnTo>
                  <a:lnTo>
                    <a:pt x="5923" y="1139"/>
                  </a:lnTo>
                  <a:lnTo>
                    <a:pt x="5330" y="545"/>
                  </a:lnTo>
                  <a:lnTo>
                    <a:pt x="4468" y="776"/>
                  </a:lnTo>
                  <a:lnTo>
                    <a:pt x="4409" y="796"/>
                  </a:lnTo>
                  <a:lnTo>
                    <a:pt x="4353" y="824"/>
                  </a:lnTo>
                  <a:lnTo>
                    <a:pt x="4302" y="858"/>
                  </a:lnTo>
                  <a:lnTo>
                    <a:pt x="4255" y="899"/>
                  </a:lnTo>
                  <a:lnTo>
                    <a:pt x="4215" y="945"/>
                  </a:lnTo>
                  <a:lnTo>
                    <a:pt x="4180" y="996"/>
                  </a:lnTo>
                  <a:lnTo>
                    <a:pt x="4153" y="1052"/>
                  </a:lnTo>
                  <a:lnTo>
                    <a:pt x="4133" y="1112"/>
                  </a:lnTo>
                  <a:lnTo>
                    <a:pt x="3902" y="1973"/>
                  </a:lnTo>
                  <a:lnTo>
                    <a:pt x="3844" y="2187"/>
                  </a:lnTo>
                  <a:lnTo>
                    <a:pt x="1977" y="2687"/>
                  </a:lnTo>
                  <a:lnTo>
                    <a:pt x="1115" y="2918"/>
                  </a:lnTo>
                  <a:lnTo>
                    <a:pt x="1056" y="2939"/>
                  </a:lnTo>
                  <a:lnTo>
                    <a:pt x="1000" y="2966"/>
                  </a:lnTo>
                  <a:lnTo>
                    <a:pt x="949" y="3001"/>
                  </a:lnTo>
                  <a:lnTo>
                    <a:pt x="902" y="3041"/>
                  </a:lnTo>
                  <a:lnTo>
                    <a:pt x="862" y="3087"/>
                  </a:lnTo>
                  <a:lnTo>
                    <a:pt x="827" y="3139"/>
                  </a:lnTo>
                  <a:lnTo>
                    <a:pt x="800" y="3194"/>
                  </a:lnTo>
                  <a:lnTo>
                    <a:pt x="780" y="3254"/>
                  </a:lnTo>
                  <a:lnTo>
                    <a:pt x="549" y="4116"/>
                  </a:lnTo>
                  <a:lnTo>
                    <a:pt x="16" y="6103"/>
                  </a:lnTo>
                  <a:lnTo>
                    <a:pt x="4" y="6165"/>
                  </a:lnTo>
                  <a:lnTo>
                    <a:pt x="0" y="6227"/>
                  </a:lnTo>
                  <a:lnTo>
                    <a:pt x="4" y="6289"/>
                  </a:lnTo>
                  <a:lnTo>
                    <a:pt x="16" y="6349"/>
                  </a:lnTo>
                  <a:lnTo>
                    <a:pt x="897" y="6113"/>
                  </a:lnTo>
                  <a:lnTo>
                    <a:pt x="879" y="6033"/>
                  </a:lnTo>
                  <a:lnTo>
                    <a:pt x="869" y="5952"/>
                  </a:lnTo>
                  <a:lnTo>
                    <a:pt x="865" y="5870"/>
                  </a:lnTo>
                  <a:lnTo>
                    <a:pt x="868" y="5788"/>
                  </a:lnTo>
                  <a:lnTo>
                    <a:pt x="879" y="5706"/>
                  </a:lnTo>
                  <a:lnTo>
                    <a:pt x="897" y="5624"/>
                  </a:lnTo>
                  <a:lnTo>
                    <a:pt x="1142" y="4709"/>
                  </a:lnTo>
                  <a:lnTo>
                    <a:pt x="1303" y="4110"/>
                  </a:lnTo>
                  <a:lnTo>
                    <a:pt x="1328" y="4030"/>
                  </a:lnTo>
                  <a:lnTo>
                    <a:pt x="1360" y="3953"/>
                  </a:lnTo>
                  <a:lnTo>
                    <a:pt x="1398" y="3880"/>
                  </a:lnTo>
                  <a:lnTo>
                    <a:pt x="1442" y="3811"/>
                  </a:lnTo>
                  <a:lnTo>
                    <a:pt x="1492" y="3746"/>
                  </a:lnTo>
                  <a:lnTo>
                    <a:pt x="1547" y="3686"/>
                  </a:lnTo>
                  <a:lnTo>
                    <a:pt x="1607" y="3631"/>
                  </a:lnTo>
                  <a:lnTo>
                    <a:pt x="1672" y="3581"/>
                  </a:lnTo>
                  <a:lnTo>
                    <a:pt x="1741" y="3537"/>
                  </a:lnTo>
                  <a:lnTo>
                    <a:pt x="1814" y="3499"/>
                  </a:lnTo>
                  <a:lnTo>
                    <a:pt x="1891" y="3467"/>
                  </a:lnTo>
                  <a:lnTo>
                    <a:pt x="1971" y="3441"/>
                  </a:lnTo>
                  <a:lnTo>
                    <a:pt x="2570" y="3281"/>
                  </a:lnTo>
                  <a:lnTo>
                    <a:pt x="3485" y="3036"/>
                  </a:lnTo>
                  <a:lnTo>
                    <a:pt x="3567" y="3018"/>
                  </a:lnTo>
                  <a:lnTo>
                    <a:pt x="3624" y="3010"/>
                  </a:lnTo>
                  <a:lnTo>
                    <a:pt x="3369" y="3961"/>
                  </a:lnTo>
                  <a:lnTo>
                    <a:pt x="3357" y="4023"/>
                  </a:lnTo>
                  <a:lnTo>
                    <a:pt x="3353" y="4085"/>
                  </a:lnTo>
                  <a:lnTo>
                    <a:pt x="3357" y="4147"/>
                  </a:lnTo>
                  <a:lnTo>
                    <a:pt x="3369" y="4207"/>
                  </a:lnTo>
                  <a:lnTo>
                    <a:pt x="4250" y="3971"/>
                  </a:lnTo>
                  <a:lnTo>
                    <a:pt x="4232" y="3891"/>
                  </a:lnTo>
                  <a:lnTo>
                    <a:pt x="4221" y="3810"/>
                  </a:lnTo>
                  <a:lnTo>
                    <a:pt x="4218" y="3728"/>
                  </a:lnTo>
                  <a:lnTo>
                    <a:pt x="4221" y="3646"/>
                  </a:lnTo>
                  <a:lnTo>
                    <a:pt x="4232" y="3563"/>
                  </a:lnTo>
                  <a:lnTo>
                    <a:pt x="4250" y="3481"/>
                  </a:lnTo>
                  <a:lnTo>
                    <a:pt x="4322" y="3213"/>
                  </a:lnTo>
                  <a:lnTo>
                    <a:pt x="4336" y="3224"/>
                  </a:lnTo>
                  <a:lnTo>
                    <a:pt x="4398" y="3280"/>
                  </a:lnTo>
                  <a:lnTo>
                    <a:pt x="4952" y="3835"/>
                  </a:lnTo>
                  <a:lnTo>
                    <a:pt x="5506" y="4389"/>
                  </a:lnTo>
                  <a:lnTo>
                    <a:pt x="5563" y="4451"/>
                  </a:lnTo>
                  <a:lnTo>
                    <a:pt x="5614" y="4517"/>
                  </a:lnTo>
                  <a:lnTo>
                    <a:pt x="5658" y="4586"/>
                  </a:lnTo>
                  <a:lnTo>
                    <a:pt x="5695" y="4659"/>
                  </a:lnTo>
                  <a:lnTo>
                    <a:pt x="5727" y="4735"/>
                  </a:lnTo>
                  <a:lnTo>
                    <a:pt x="5751" y="4812"/>
                  </a:lnTo>
                  <a:lnTo>
                    <a:pt x="6632" y="4576"/>
                  </a:lnTo>
                  <a:close/>
                  <a:moveTo>
                    <a:pt x="7393" y="5513"/>
                  </a:moveTo>
                  <a:lnTo>
                    <a:pt x="6516" y="5748"/>
                  </a:lnTo>
                  <a:lnTo>
                    <a:pt x="6434" y="5766"/>
                  </a:lnTo>
                  <a:lnTo>
                    <a:pt x="6377" y="5773"/>
                  </a:lnTo>
                  <a:lnTo>
                    <a:pt x="6632" y="4822"/>
                  </a:lnTo>
                  <a:lnTo>
                    <a:pt x="6644" y="4760"/>
                  </a:lnTo>
                  <a:lnTo>
                    <a:pt x="6648" y="4698"/>
                  </a:lnTo>
                  <a:lnTo>
                    <a:pt x="6644" y="4637"/>
                  </a:lnTo>
                  <a:lnTo>
                    <a:pt x="6632" y="4576"/>
                  </a:lnTo>
                  <a:lnTo>
                    <a:pt x="5751" y="4812"/>
                  </a:lnTo>
                  <a:lnTo>
                    <a:pt x="5769" y="4892"/>
                  </a:lnTo>
                  <a:lnTo>
                    <a:pt x="5780" y="4973"/>
                  </a:lnTo>
                  <a:lnTo>
                    <a:pt x="5783" y="5055"/>
                  </a:lnTo>
                  <a:lnTo>
                    <a:pt x="5780" y="5138"/>
                  </a:lnTo>
                  <a:lnTo>
                    <a:pt x="5769" y="5220"/>
                  </a:lnTo>
                  <a:lnTo>
                    <a:pt x="5751" y="5302"/>
                  </a:lnTo>
                  <a:lnTo>
                    <a:pt x="5679" y="5571"/>
                  </a:lnTo>
                  <a:lnTo>
                    <a:pt x="5665" y="5560"/>
                  </a:lnTo>
                  <a:lnTo>
                    <a:pt x="5603" y="5503"/>
                  </a:lnTo>
                  <a:lnTo>
                    <a:pt x="5049" y="4949"/>
                  </a:lnTo>
                  <a:lnTo>
                    <a:pt x="4495" y="4395"/>
                  </a:lnTo>
                  <a:lnTo>
                    <a:pt x="4438" y="4333"/>
                  </a:lnTo>
                  <a:lnTo>
                    <a:pt x="4388" y="4267"/>
                  </a:lnTo>
                  <a:lnTo>
                    <a:pt x="4343" y="4197"/>
                  </a:lnTo>
                  <a:lnTo>
                    <a:pt x="4306" y="4124"/>
                  </a:lnTo>
                  <a:lnTo>
                    <a:pt x="4275" y="4049"/>
                  </a:lnTo>
                  <a:lnTo>
                    <a:pt x="4250" y="3971"/>
                  </a:lnTo>
                  <a:lnTo>
                    <a:pt x="3369" y="4207"/>
                  </a:lnTo>
                  <a:lnTo>
                    <a:pt x="3389" y="4265"/>
                  </a:lnTo>
                  <a:lnTo>
                    <a:pt x="3416" y="4321"/>
                  </a:lnTo>
                  <a:lnTo>
                    <a:pt x="3450" y="4372"/>
                  </a:lnTo>
                  <a:lnTo>
                    <a:pt x="3492" y="4420"/>
                  </a:lnTo>
                  <a:lnTo>
                    <a:pt x="4535" y="5463"/>
                  </a:lnTo>
                  <a:lnTo>
                    <a:pt x="5460" y="6388"/>
                  </a:lnTo>
                  <a:lnTo>
                    <a:pt x="5346" y="6816"/>
                  </a:lnTo>
                  <a:lnTo>
                    <a:pt x="5320" y="6896"/>
                  </a:lnTo>
                  <a:lnTo>
                    <a:pt x="5288" y="6972"/>
                  </a:lnTo>
                  <a:lnTo>
                    <a:pt x="5250" y="7046"/>
                  </a:lnTo>
                  <a:lnTo>
                    <a:pt x="5206" y="7115"/>
                  </a:lnTo>
                  <a:lnTo>
                    <a:pt x="5156" y="7179"/>
                  </a:lnTo>
                  <a:lnTo>
                    <a:pt x="5101" y="7240"/>
                  </a:lnTo>
                  <a:lnTo>
                    <a:pt x="5041" y="7295"/>
                  </a:lnTo>
                  <a:lnTo>
                    <a:pt x="4976" y="7345"/>
                  </a:lnTo>
                  <a:lnTo>
                    <a:pt x="4907" y="7389"/>
                  </a:lnTo>
                  <a:lnTo>
                    <a:pt x="4834" y="7427"/>
                  </a:lnTo>
                  <a:lnTo>
                    <a:pt x="4757" y="7459"/>
                  </a:lnTo>
                  <a:lnTo>
                    <a:pt x="4677" y="7484"/>
                  </a:lnTo>
                  <a:lnTo>
                    <a:pt x="4078" y="7645"/>
                  </a:lnTo>
                  <a:lnTo>
                    <a:pt x="4671" y="8238"/>
                  </a:lnTo>
                  <a:lnTo>
                    <a:pt x="5533" y="8007"/>
                  </a:lnTo>
                  <a:lnTo>
                    <a:pt x="5593" y="7987"/>
                  </a:lnTo>
                  <a:lnTo>
                    <a:pt x="5648" y="7959"/>
                  </a:lnTo>
                  <a:lnTo>
                    <a:pt x="5700" y="7925"/>
                  </a:lnTo>
                  <a:lnTo>
                    <a:pt x="5746" y="7884"/>
                  </a:lnTo>
                  <a:lnTo>
                    <a:pt x="5786" y="7838"/>
                  </a:lnTo>
                  <a:lnTo>
                    <a:pt x="5821" y="7787"/>
                  </a:lnTo>
                  <a:lnTo>
                    <a:pt x="5848" y="7731"/>
                  </a:lnTo>
                  <a:lnTo>
                    <a:pt x="5869" y="7672"/>
                  </a:lnTo>
                  <a:lnTo>
                    <a:pt x="6099" y="6810"/>
                  </a:lnTo>
                  <a:lnTo>
                    <a:pt x="6157" y="6596"/>
                  </a:lnTo>
                  <a:lnTo>
                    <a:pt x="7393" y="6265"/>
                  </a:lnTo>
                  <a:lnTo>
                    <a:pt x="7393" y="5780"/>
                  </a:lnTo>
                  <a:lnTo>
                    <a:pt x="7393" y="5513"/>
                  </a:lnTo>
                  <a:close/>
                  <a:moveTo>
                    <a:pt x="7393" y="0"/>
                  </a:moveTo>
                  <a:lnTo>
                    <a:pt x="7379" y="0"/>
                  </a:lnTo>
                  <a:lnTo>
                    <a:pt x="7318" y="13"/>
                  </a:lnTo>
                  <a:lnTo>
                    <a:pt x="5330" y="545"/>
                  </a:lnTo>
                  <a:lnTo>
                    <a:pt x="5923" y="1139"/>
                  </a:lnTo>
                  <a:lnTo>
                    <a:pt x="6838" y="893"/>
                  </a:lnTo>
                  <a:lnTo>
                    <a:pt x="6920" y="875"/>
                  </a:lnTo>
                  <a:lnTo>
                    <a:pt x="7002" y="865"/>
                  </a:lnTo>
                  <a:lnTo>
                    <a:pt x="7085" y="861"/>
                  </a:lnTo>
                  <a:lnTo>
                    <a:pt x="7167" y="865"/>
                  </a:lnTo>
                  <a:lnTo>
                    <a:pt x="7248" y="876"/>
                  </a:lnTo>
                  <a:lnTo>
                    <a:pt x="7327" y="893"/>
                  </a:lnTo>
                  <a:lnTo>
                    <a:pt x="7327" y="894"/>
                  </a:lnTo>
                  <a:lnTo>
                    <a:pt x="7393" y="914"/>
                  </a:lnTo>
                  <a:lnTo>
                    <a:pt x="7393" y="650"/>
                  </a:lnTo>
                  <a:lnTo>
                    <a:pt x="7393" y="0"/>
                  </a:lnTo>
                  <a:close/>
                </a:path>
              </a:pathLst>
            </a:custGeom>
            <a:solidFill>
              <a:srgbClr val="337B86">
                <a:alpha val="594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B7270E78-5BBF-860D-F134-1611C5052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r>
              <a:rPr lang="cs-CZ" sz="3200" b="1" dirty="0">
                <a:solidFill>
                  <a:schemeClr val="bg2"/>
                </a:solidFill>
                <a:ea typeface="+mn-ea"/>
                <a:cs typeface="+mn-cs"/>
              </a:rPr>
              <a:t>PLÁN VEŘEJNÝCH ZAKÁZEK</a:t>
            </a:r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endParaRPr lang="cs-CZ" sz="2000" b="1" dirty="0">
              <a:solidFill>
                <a:schemeClr val="accent1">
                  <a:lumMod val="75000"/>
                </a:schemeClr>
              </a:solidFill>
              <a:ea typeface="+mn-ea"/>
              <a:cs typeface="+mn-cs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41D5F0A-A460-10F9-6180-FDBFB760F1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3" y="1781666"/>
            <a:ext cx="9893694" cy="3924517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Předložení Plánu veřejných zakázek v češtině a angličtině.</a:t>
            </a:r>
          </a:p>
          <a:p>
            <a:r>
              <a:rPr lang="cs-CZ" dirty="0">
                <a:solidFill>
                  <a:schemeClr val="bg1"/>
                </a:solidFill>
              </a:rPr>
              <a:t>Uvedení VZ spolufinancovaných z Programu, u nichž je zadavatelem jak KP, tak jednotliví partneři projektu. </a:t>
            </a:r>
          </a:p>
          <a:p>
            <a:r>
              <a:rPr lang="cs-CZ" dirty="0">
                <a:solidFill>
                  <a:schemeClr val="bg1"/>
                </a:solidFill>
              </a:rPr>
              <a:t>Uvedení zakázek s hodnotou nad </a:t>
            </a:r>
            <a:r>
              <a:rPr lang="cs-CZ" b="1" dirty="0">
                <a:solidFill>
                  <a:schemeClr val="bg1"/>
                </a:solidFill>
              </a:rPr>
              <a:t>3 mil. Kč </a:t>
            </a:r>
            <a:r>
              <a:rPr lang="cs-CZ" dirty="0">
                <a:solidFill>
                  <a:schemeClr val="bg1"/>
                </a:solidFill>
              </a:rPr>
              <a:t>(bez DPH).</a:t>
            </a:r>
          </a:p>
          <a:p>
            <a:r>
              <a:rPr lang="cs-CZ" dirty="0">
                <a:solidFill>
                  <a:schemeClr val="bg1"/>
                </a:solidFill>
              </a:rPr>
              <a:t>Předložení úvodního Plánu VZ před podpisem ROPD, nejpozději však 25 pracovních dnů před zahájením prvního uvedeného zadávacího řízení. </a:t>
            </a:r>
          </a:p>
          <a:p>
            <a:r>
              <a:rPr lang="cs-CZ" dirty="0">
                <a:solidFill>
                  <a:schemeClr val="bg1"/>
                </a:solidFill>
              </a:rPr>
              <a:t>Průběžná aktualizace Plánu VZ (příloha Žádosti o platbu a příloha monitorovací zprávy).</a:t>
            </a:r>
          </a:p>
          <a:p>
            <a:r>
              <a:rPr lang="cs-CZ" dirty="0">
                <a:solidFill>
                  <a:schemeClr val="bg1"/>
                </a:solidFill>
              </a:rPr>
              <a:t>Vyplnění do stanoveného formuláře Plánu VZ.</a:t>
            </a:r>
          </a:p>
          <a:p>
            <a:endParaRPr lang="cs-CZ" dirty="0">
              <a:solidFill>
                <a:schemeClr val="bg1"/>
              </a:solidFill>
            </a:endParaRPr>
          </a:p>
          <a:p>
            <a:endParaRPr lang="cs-CZ" dirty="0">
              <a:solidFill>
                <a:schemeClr val="bg1"/>
              </a:solidFill>
            </a:endParaRPr>
          </a:p>
          <a:p>
            <a:endParaRPr lang="cs-CZ" dirty="0">
              <a:solidFill>
                <a:schemeClr val="bg1"/>
              </a:solidFill>
              <a:highlight>
                <a:srgbClr val="FFFF00"/>
              </a:highlight>
            </a:endParaRPr>
          </a:p>
          <a:p>
            <a:endParaRPr lang="cs-CZ" dirty="0">
              <a:solidFill>
                <a:schemeClr val="bg1"/>
              </a:solidFill>
            </a:endParaRPr>
          </a:p>
        </p:txBody>
      </p:sp>
      <p:cxnSp>
        <p:nvCxnSpPr>
          <p:cNvPr id="46" name="Přímá spojnice 45">
            <a:extLst>
              <a:ext uri="{FF2B5EF4-FFF2-40B4-BE49-F238E27FC236}">
                <a16:creationId xmlns:a16="http://schemas.microsoft.com/office/drawing/2014/main" id="{A3C82761-BF78-21E7-AEAA-B27ECCB0F4B6}"/>
              </a:ext>
            </a:extLst>
          </p:cNvPr>
          <p:cNvCxnSpPr/>
          <p:nvPr/>
        </p:nvCxnSpPr>
        <p:spPr>
          <a:xfrm>
            <a:off x="629880" y="5885018"/>
            <a:ext cx="10932240" cy="0"/>
          </a:xfrm>
          <a:prstGeom prst="line">
            <a:avLst/>
          </a:prstGeom>
          <a:ln w="19050">
            <a:solidFill>
              <a:srgbClr val="E394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Obrázek 48">
            <a:extLst>
              <a:ext uri="{FF2B5EF4-FFF2-40B4-BE49-F238E27FC236}">
                <a16:creationId xmlns:a16="http://schemas.microsoft.com/office/drawing/2014/main" id="{1C717D61-AC42-42BC-C1E9-1D780385C78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9016" y="5985823"/>
            <a:ext cx="2886115" cy="630089"/>
          </a:xfrm>
          <a:prstGeom prst="rect">
            <a:avLst/>
          </a:prstGeom>
          <a:effectLst/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F1BBE1E0-0764-5980-C85C-0E8A5022BFC1}"/>
              </a:ext>
            </a:extLst>
          </p:cNvPr>
          <p:cNvSpPr txBox="1"/>
          <p:nvPr/>
        </p:nvSpPr>
        <p:spPr>
          <a:xfrm>
            <a:off x="551053" y="6187089"/>
            <a:ext cx="1036712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200" b="1" dirty="0">
                <a:solidFill>
                  <a:srgbClr val="E39494"/>
                </a:solidFill>
                <a:latin typeface="+mj-lt"/>
              </a:rPr>
              <a:t>Informační seminář k výzvě k Programu udržitelný turismus a posílení biodiverzity</a:t>
            </a:r>
          </a:p>
        </p:txBody>
      </p:sp>
    </p:spTree>
    <p:extLst>
      <p:ext uri="{BB962C8B-B14F-4D97-AF65-F5344CB8AC3E}">
        <p14:creationId xmlns:p14="http://schemas.microsoft.com/office/powerpoint/2010/main" val="26200127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0EA7368-0592-A9DD-BCCD-0078E78AF3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4">
            <a:extLst>
              <a:ext uri="{FF2B5EF4-FFF2-40B4-BE49-F238E27FC236}">
                <a16:creationId xmlns:a16="http://schemas.microsoft.com/office/drawing/2014/main" id="{AD9EEF8B-9563-B863-C597-109AC7E557A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8457336" y="1203247"/>
            <a:ext cx="3734664" cy="4451506"/>
            <a:chOff x="1029" y="16748"/>
            <a:chExt cx="12426" cy="14711"/>
          </a:xfrm>
        </p:grpSpPr>
        <p:sp>
          <p:nvSpPr>
            <p:cNvPr id="51" name="AutoShape 80">
              <a:extLst>
                <a:ext uri="{FF2B5EF4-FFF2-40B4-BE49-F238E27FC236}">
                  <a16:creationId xmlns:a16="http://schemas.microsoft.com/office/drawing/2014/main" id="{47A38D1E-1AEA-7E4A-0DA9-6CB510D17D35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9" y="16748"/>
              <a:ext cx="12426" cy="14120"/>
            </a:xfrm>
            <a:custGeom>
              <a:avLst/>
              <a:gdLst>
                <a:gd name="T0" fmla="+- 0 5953 1030"/>
                <a:gd name="T1" fmla="*/ T0 w 12426"/>
                <a:gd name="T2" fmla="+- 0 29461 16748"/>
                <a:gd name="T3" fmla="*/ 29461 h 14120"/>
                <a:gd name="T4" fmla="+- 0 5556 1030"/>
                <a:gd name="T5" fmla="*/ T4 w 12426"/>
                <a:gd name="T6" fmla="+- 0 29471 16748"/>
                <a:gd name="T7" fmla="*/ 29471 h 14120"/>
                <a:gd name="T8" fmla="+- 0 5175 1030"/>
                <a:gd name="T9" fmla="*/ T8 w 12426"/>
                <a:gd name="T10" fmla="+- 0 29379 16748"/>
                <a:gd name="T11" fmla="*/ 29379 h 14120"/>
                <a:gd name="T12" fmla="+- 0 4827 1030"/>
                <a:gd name="T13" fmla="*/ T12 w 12426"/>
                <a:gd name="T14" fmla="+- 0 29191 16748"/>
                <a:gd name="T15" fmla="*/ 29191 h 14120"/>
                <a:gd name="T16" fmla="+- 0 2928 1030"/>
                <a:gd name="T17" fmla="*/ T16 w 12426"/>
                <a:gd name="T18" fmla="+- 0 28970 16748"/>
                <a:gd name="T19" fmla="*/ 28970 h 14120"/>
                <a:gd name="T20" fmla="+- 0 4870 1030"/>
                <a:gd name="T21" fmla="*/ T20 w 12426"/>
                <a:gd name="T22" fmla="+- 0 30818 16748"/>
                <a:gd name="T23" fmla="*/ 30818 h 14120"/>
                <a:gd name="T24" fmla="+- 0 5261 1030"/>
                <a:gd name="T25" fmla="*/ T24 w 12426"/>
                <a:gd name="T26" fmla="+- 0 30859 16748"/>
                <a:gd name="T27" fmla="*/ 30859 h 14120"/>
                <a:gd name="T28" fmla="+- 0 11497 1030"/>
                <a:gd name="T29" fmla="*/ T28 w 12426"/>
                <a:gd name="T30" fmla="+- 0 25986 16748"/>
                <a:gd name="T31" fmla="*/ 25986 h 14120"/>
                <a:gd name="T32" fmla="+- 0 11700 1030"/>
                <a:gd name="T33" fmla="*/ T32 w 12426"/>
                <a:gd name="T34" fmla="+- 0 24420 16748"/>
                <a:gd name="T35" fmla="*/ 24420 h 14120"/>
                <a:gd name="T36" fmla="+- 0 10268 1030"/>
                <a:gd name="T37" fmla="*/ T36 w 12426"/>
                <a:gd name="T38" fmla="+- 0 24484 16748"/>
                <a:gd name="T39" fmla="*/ 24484 h 14120"/>
                <a:gd name="T40" fmla="+- 0 10320 1030"/>
                <a:gd name="T41" fmla="*/ T40 w 12426"/>
                <a:gd name="T42" fmla="+- 0 24874 16748"/>
                <a:gd name="T43" fmla="*/ 24874 h 14120"/>
                <a:gd name="T44" fmla="+- 0 10268 1030"/>
                <a:gd name="T45" fmla="*/ T44 w 12426"/>
                <a:gd name="T46" fmla="+- 0 25270 16748"/>
                <a:gd name="T47" fmla="*/ 25270 h 14120"/>
                <a:gd name="T48" fmla="+- 0 9140 1030"/>
                <a:gd name="T49" fmla="*/ T48 w 12426"/>
                <a:gd name="T50" fmla="+- 0 24703 16748"/>
                <a:gd name="T51" fmla="*/ 24703 h 14120"/>
                <a:gd name="T52" fmla="+- 0 8048 1030"/>
                <a:gd name="T53" fmla="*/ T52 w 12426"/>
                <a:gd name="T54" fmla="+- 0 23563 16748"/>
                <a:gd name="T55" fmla="*/ 23563 h 14120"/>
                <a:gd name="T56" fmla="+- 0 7879 1030"/>
                <a:gd name="T57" fmla="*/ T56 w 12426"/>
                <a:gd name="T58" fmla="+- 0 23207 16748"/>
                <a:gd name="T59" fmla="*/ 23207 h 14120"/>
                <a:gd name="T60" fmla="+- 0 7807 1030"/>
                <a:gd name="T61" fmla="*/ T60 w 12426"/>
                <a:gd name="T62" fmla="+- 0 22821 16748"/>
                <a:gd name="T63" fmla="*/ 22821 h 14120"/>
                <a:gd name="T64" fmla="+- 0 7838 1030"/>
                <a:gd name="T65" fmla="*/ T64 w 12426"/>
                <a:gd name="T66" fmla="+- 0 22424 16748"/>
                <a:gd name="T67" fmla="*/ 22424 h 14120"/>
                <a:gd name="T68" fmla="+- 0 8095 1030"/>
                <a:gd name="T69" fmla="*/ T68 w 12426"/>
                <a:gd name="T70" fmla="+- 0 22023 16748"/>
                <a:gd name="T71" fmla="*/ 22023 h 14120"/>
                <a:gd name="T72" fmla="+- 0 10032 1030"/>
                <a:gd name="T73" fmla="*/ T72 w 12426"/>
                <a:gd name="T74" fmla="+- 0 23987 16748"/>
                <a:gd name="T75" fmla="*/ 23987 h 14120"/>
                <a:gd name="T76" fmla="+- 0 10219 1030"/>
                <a:gd name="T77" fmla="*/ T76 w 12426"/>
                <a:gd name="T78" fmla="+- 0 24334 16748"/>
                <a:gd name="T79" fmla="*/ 24334 h 14120"/>
                <a:gd name="T80" fmla="+- 0 11627 1030"/>
                <a:gd name="T81" fmla="*/ T80 w 12426"/>
                <a:gd name="T82" fmla="+- 0 23957 16748"/>
                <a:gd name="T83" fmla="*/ 23957 h 14120"/>
                <a:gd name="T84" fmla="+- 0 8324 1030"/>
                <a:gd name="T85" fmla="*/ T84 w 12426"/>
                <a:gd name="T86" fmla="+- 0 20601 16748"/>
                <a:gd name="T87" fmla="*/ 20601 h 14120"/>
                <a:gd name="T88" fmla="+- 0 8623 1030"/>
                <a:gd name="T89" fmla="*/ T88 w 12426"/>
                <a:gd name="T90" fmla="+- 0 19614 16748"/>
                <a:gd name="T91" fmla="*/ 19614 h 14120"/>
                <a:gd name="T92" fmla="+- 0 8847 1030"/>
                <a:gd name="T93" fmla="*/ T92 w 12426"/>
                <a:gd name="T94" fmla="+- 0 19290 16748"/>
                <a:gd name="T95" fmla="*/ 19290 h 14120"/>
                <a:gd name="T96" fmla="+- 0 9145 1030"/>
                <a:gd name="T97" fmla="*/ T96 w 12426"/>
                <a:gd name="T98" fmla="+- 0 19035 16748"/>
                <a:gd name="T99" fmla="*/ 19035 h 14120"/>
                <a:gd name="T100" fmla="+- 0 9504 1030"/>
                <a:gd name="T101" fmla="*/ T100 w 12426"/>
                <a:gd name="T102" fmla="+- 0 18863 16748"/>
                <a:gd name="T103" fmla="*/ 18863 h 14120"/>
                <a:gd name="T104" fmla="+- 0 8130 1030"/>
                <a:gd name="T105" fmla="*/ T104 w 12426"/>
                <a:gd name="T106" fmla="+- 0 18025 16748"/>
                <a:gd name="T107" fmla="*/ 18025 h 14120"/>
                <a:gd name="T108" fmla="+- 0 7812 1030"/>
                <a:gd name="T109" fmla="*/ T108 w 12426"/>
                <a:gd name="T110" fmla="+- 0 18256 16748"/>
                <a:gd name="T111" fmla="*/ 18256 h 14120"/>
                <a:gd name="T112" fmla="+- 0 7297 1030"/>
                <a:gd name="T113" fmla="*/ T112 w 12426"/>
                <a:gd name="T114" fmla="+- 0 19923 16748"/>
                <a:gd name="T115" fmla="*/ 19923 h 14120"/>
                <a:gd name="T116" fmla="+- 0 2744 1030"/>
                <a:gd name="T117" fmla="*/ T116 w 12426"/>
                <a:gd name="T118" fmla="+- 0 21466 16748"/>
                <a:gd name="T119" fmla="*/ 21466 h 14120"/>
                <a:gd name="T120" fmla="+- 0 2426 1030"/>
                <a:gd name="T121" fmla="*/ T120 w 12426"/>
                <a:gd name="T122" fmla="+- 0 21697 16748"/>
                <a:gd name="T123" fmla="*/ 21697 h 14120"/>
                <a:gd name="T124" fmla="+- 0 1911 1030"/>
                <a:gd name="T125" fmla="*/ T124 w 12426"/>
                <a:gd name="T126" fmla="+- 0 23364 16748"/>
                <a:gd name="T127" fmla="*/ 23364 h 14120"/>
                <a:gd name="T128" fmla="+- 0 1038 1030"/>
                <a:gd name="T129" fmla="*/ T128 w 12426"/>
                <a:gd name="T130" fmla="+- 0 26875 16748"/>
                <a:gd name="T131" fmla="*/ 26875 h 14120"/>
                <a:gd name="T132" fmla="+- 0 1111 1030"/>
                <a:gd name="T133" fmla="*/ T132 w 12426"/>
                <a:gd name="T134" fmla="+- 0 27100 16748"/>
                <a:gd name="T135" fmla="*/ 27100 h 14120"/>
                <a:gd name="T136" fmla="+- 0 3753 1030"/>
                <a:gd name="T137" fmla="*/ T136 w 12426"/>
                <a:gd name="T138" fmla="+- 0 28144 16748"/>
                <a:gd name="T139" fmla="*/ 28144 h 14120"/>
                <a:gd name="T140" fmla="+- 0 2661 1030"/>
                <a:gd name="T141" fmla="*/ T140 w 12426"/>
                <a:gd name="T142" fmla="+- 0 27004 16748"/>
                <a:gd name="T143" fmla="*/ 27004 h 14120"/>
                <a:gd name="T144" fmla="+- 0 2492 1030"/>
                <a:gd name="T145" fmla="*/ T144 w 12426"/>
                <a:gd name="T146" fmla="+- 0 26649 16748"/>
                <a:gd name="T147" fmla="*/ 26649 h 14120"/>
                <a:gd name="T148" fmla="+- 0 2437 1030"/>
                <a:gd name="T149" fmla="*/ T148 w 12426"/>
                <a:gd name="T150" fmla="+- 0 26419 16748"/>
                <a:gd name="T151" fmla="*/ 26419 h 14120"/>
                <a:gd name="T152" fmla="+- 0 2426 1030"/>
                <a:gd name="T153" fmla="*/ T152 w 12426"/>
                <a:gd name="T154" fmla="+- 0 26024 16748"/>
                <a:gd name="T155" fmla="*/ 26024 h 14120"/>
                <a:gd name="T156" fmla="+- 0 3122 1030"/>
                <a:gd name="T157" fmla="*/ T156 w 12426"/>
                <a:gd name="T158" fmla="+- 0 23355 16748"/>
                <a:gd name="T159" fmla="*/ 23355 h 14120"/>
                <a:gd name="T160" fmla="+- 0 3275 1030"/>
                <a:gd name="T161" fmla="*/ T160 w 12426"/>
                <a:gd name="T162" fmla="+- 0 22986 16748"/>
                <a:gd name="T163" fmla="*/ 22986 h 14120"/>
                <a:gd name="T164" fmla="+- 0 3515 1030"/>
                <a:gd name="T165" fmla="*/ T164 w 12426"/>
                <a:gd name="T166" fmla="+- 0 22674 16748"/>
                <a:gd name="T167" fmla="*/ 22674 h 14120"/>
                <a:gd name="T168" fmla="+- 0 3826 1030"/>
                <a:gd name="T169" fmla="*/ T168 w 12426"/>
                <a:gd name="T170" fmla="+- 0 22435 16748"/>
                <a:gd name="T171" fmla="*/ 22435 h 14120"/>
                <a:gd name="T172" fmla="+- 0 4196 1030"/>
                <a:gd name="T173" fmla="*/ T172 w 12426"/>
                <a:gd name="T174" fmla="+- 0 22281 16748"/>
                <a:gd name="T175" fmla="*/ 22281 h 14120"/>
                <a:gd name="T176" fmla="+- 0 6785 1030"/>
                <a:gd name="T177" fmla="*/ T176 w 12426"/>
                <a:gd name="T178" fmla="+- 0 21596 16748"/>
                <a:gd name="T179" fmla="*/ 21596 h 14120"/>
                <a:gd name="T180" fmla="+- 0 6416 1030"/>
                <a:gd name="T181" fmla="*/ T180 w 12426"/>
                <a:gd name="T182" fmla="+- 0 23355 16748"/>
                <a:gd name="T183" fmla="*/ 23355 h 14120"/>
                <a:gd name="T184" fmla="+- 0 6537 1030"/>
                <a:gd name="T185" fmla="*/ T184 w 12426"/>
                <a:gd name="T186" fmla="+- 0 23728 16748"/>
                <a:gd name="T187" fmla="*/ 23728 h 14120"/>
                <a:gd name="T188" fmla="+- 0 9616 1030"/>
                <a:gd name="T189" fmla="*/ T188 w 12426"/>
                <a:gd name="T190" fmla="+- 0 27702 16748"/>
                <a:gd name="T191" fmla="*/ 27702 h 14120"/>
                <a:gd name="T192" fmla="+- 0 9463 1030"/>
                <a:gd name="T193" fmla="*/ T192 w 12426"/>
                <a:gd name="T194" fmla="+- 0 28071 16748"/>
                <a:gd name="T195" fmla="*/ 28071 h 14120"/>
                <a:gd name="T196" fmla="+- 0 9223 1030"/>
                <a:gd name="T197" fmla="*/ T196 w 12426"/>
                <a:gd name="T198" fmla="+- 0 28383 16748"/>
                <a:gd name="T199" fmla="*/ 28383 h 14120"/>
                <a:gd name="T200" fmla="+- 0 8912 1030"/>
                <a:gd name="T201" fmla="*/ T200 w 12426"/>
                <a:gd name="T202" fmla="+- 0 28622 16748"/>
                <a:gd name="T203" fmla="*/ 28622 h 14120"/>
                <a:gd name="T204" fmla="+- 0 8542 1030"/>
                <a:gd name="T205" fmla="*/ T204 w 12426"/>
                <a:gd name="T206" fmla="+- 0 28776 16748"/>
                <a:gd name="T207" fmla="*/ 28776 h 14120"/>
                <a:gd name="T208" fmla="+- 0 10068 1030"/>
                <a:gd name="T209" fmla="*/ T208 w 12426"/>
                <a:gd name="T210" fmla="+- 0 29558 16748"/>
                <a:gd name="T211" fmla="*/ 29558 h 14120"/>
                <a:gd name="T212" fmla="+- 0 10359 1030"/>
                <a:gd name="T213" fmla="*/ T212 w 12426"/>
                <a:gd name="T214" fmla="+- 0 29296 16748"/>
                <a:gd name="T215" fmla="*/ 29296 h 14120"/>
                <a:gd name="T216" fmla="+- 0 10827 1030"/>
                <a:gd name="T217" fmla="*/ T216 w 12426"/>
                <a:gd name="T218" fmla="+- 0 27693 16748"/>
                <a:gd name="T219" fmla="*/ 27693 h 14120"/>
                <a:gd name="T220" fmla="+- 0 13412 1030"/>
                <a:gd name="T221" fmla="*/ T220 w 12426"/>
                <a:gd name="T222" fmla="+- 0 26038 16748"/>
                <a:gd name="T223" fmla="*/ 26038 h 14120"/>
                <a:gd name="T224" fmla="+- 0 13327 1030"/>
                <a:gd name="T225" fmla="*/ T224 w 12426"/>
                <a:gd name="T226" fmla="+- 0 16830 16748"/>
                <a:gd name="T227" fmla="*/ 16830 h 14120"/>
                <a:gd name="T228" fmla="+- 0 12944 1030"/>
                <a:gd name="T229" fmla="*/ T228 w 12426"/>
                <a:gd name="T230" fmla="+- 0 16748 16748"/>
                <a:gd name="T231" fmla="*/ 16748 h 14120"/>
                <a:gd name="T232" fmla="+- 0 12014 1030"/>
                <a:gd name="T233" fmla="*/ T232 w 12426"/>
                <a:gd name="T234" fmla="+- 0 18188 16748"/>
                <a:gd name="T235" fmla="*/ 18188 h 14120"/>
                <a:gd name="T236" fmla="+- 0 12410 1030"/>
                <a:gd name="T237" fmla="*/ T236 w 12426"/>
                <a:gd name="T238" fmla="+- 0 18136 16748"/>
                <a:gd name="T239" fmla="*/ 18136 h 14120"/>
                <a:gd name="T240" fmla="+- 0 12800 1030"/>
                <a:gd name="T241" fmla="*/ T240 w 12426"/>
                <a:gd name="T242" fmla="+- 0 18188 16748"/>
                <a:gd name="T243" fmla="*/ 18188 h 14120"/>
                <a:gd name="T244" fmla="+- 0 13164 1030"/>
                <a:gd name="T245" fmla="*/ T244 w 12426"/>
                <a:gd name="T246" fmla="+- 0 18338 16748"/>
                <a:gd name="T247" fmla="*/ 18338 h 14120"/>
                <a:gd name="T248" fmla="+- 0 13456 1030"/>
                <a:gd name="T249" fmla="*/ T248 w 12426"/>
                <a:gd name="T250" fmla="+- 0 18557 16748"/>
                <a:gd name="T251" fmla="*/ 18557 h 1412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  <a:cxn ang="0">
                  <a:pos x="T217" y="T219"/>
                </a:cxn>
                <a:cxn ang="0">
                  <a:pos x="T221" y="T223"/>
                </a:cxn>
                <a:cxn ang="0">
                  <a:pos x="T225" y="T227"/>
                </a:cxn>
                <a:cxn ang="0">
                  <a:pos x="T229" y="T231"/>
                </a:cxn>
                <a:cxn ang="0">
                  <a:pos x="T233" y="T235"/>
                </a:cxn>
                <a:cxn ang="0">
                  <a:pos x="T237" y="T239"/>
                </a:cxn>
                <a:cxn ang="0">
                  <a:pos x="T241" y="T243"/>
                </a:cxn>
                <a:cxn ang="0">
                  <a:pos x="T245" y="T247"/>
                </a:cxn>
                <a:cxn ang="0">
                  <a:pos x="T249" y="T251"/>
                </a:cxn>
              </a:cxnLst>
              <a:rect l="0" t="0" r="r" b="b"/>
              <a:pathLst>
                <a:path w="12426" h="14120">
                  <a:moveTo>
                    <a:pt x="7503" y="13239"/>
                  </a:moveTo>
                  <a:lnTo>
                    <a:pt x="6550" y="12286"/>
                  </a:lnTo>
                  <a:lnTo>
                    <a:pt x="5081" y="12679"/>
                  </a:lnTo>
                  <a:lnTo>
                    <a:pt x="5002" y="12698"/>
                  </a:lnTo>
                  <a:lnTo>
                    <a:pt x="4923" y="12713"/>
                  </a:lnTo>
                  <a:lnTo>
                    <a:pt x="4843" y="12723"/>
                  </a:lnTo>
                  <a:lnTo>
                    <a:pt x="4764" y="12729"/>
                  </a:lnTo>
                  <a:lnTo>
                    <a:pt x="4684" y="12731"/>
                  </a:lnTo>
                  <a:lnTo>
                    <a:pt x="4605" y="12729"/>
                  </a:lnTo>
                  <a:lnTo>
                    <a:pt x="4526" y="12723"/>
                  </a:lnTo>
                  <a:lnTo>
                    <a:pt x="4448" y="12712"/>
                  </a:lnTo>
                  <a:lnTo>
                    <a:pt x="4371" y="12698"/>
                  </a:lnTo>
                  <a:lnTo>
                    <a:pt x="4294" y="12679"/>
                  </a:lnTo>
                  <a:lnTo>
                    <a:pt x="4219" y="12657"/>
                  </a:lnTo>
                  <a:lnTo>
                    <a:pt x="4145" y="12631"/>
                  </a:lnTo>
                  <a:lnTo>
                    <a:pt x="4072" y="12601"/>
                  </a:lnTo>
                  <a:lnTo>
                    <a:pt x="4000" y="12567"/>
                  </a:lnTo>
                  <a:lnTo>
                    <a:pt x="3931" y="12529"/>
                  </a:lnTo>
                  <a:lnTo>
                    <a:pt x="3863" y="12488"/>
                  </a:lnTo>
                  <a:lnTo>
                    <a:pt x="3797" y="12443"/>
                  </a:lnTo>
                  <a:lnTo>
                    <a:pt x="3734" y="12394"/>
                  </a:lnTo>
                  <a:lnTo>
                    <a:pt x="3672" y="12342"/>
                  </a:lnTo>
                  <a:lnTo>
                    <a:pt x="3613" y="12286"/>
                  </a:lnTo>
                  <a:lnTo>
                    <a:pt x="2723" y="11396"/>
                  </a:lnTo>
                  <a:lnTo>
                    <a:pt x="1898" y="12222"/>
                  </a:lnTo>
                  <a:lnTo>
                    <a:pt x="3573" y="13897"/>
                  </a:lnTo>
                  <a:lnTo>
                    <a:pt x="3634" y="13951"/>
                  </a:lnTo>
                  <a:lnTo>
                    <a:pt x="3699" y="13998"/>
                  </a:lnTo>
                  <a:lnTo>
                    <a:pt x="3768" y="14038"/>
                  </a:lnTo>
                  <a:lnTo>
                    <a:pt x="3840" y="14070"/>
                  </a:lnTo>
                  <a:lnTo>
                    <a:pt x="3915" y="14095"/>
                  </a:lnTo>
                  <a:lnTo>
                    <a:pt x="3992" y="14111"/>
                  </a:lnTo>
                  <a:lnTo>
                    <a:pt x="4071" y="14119"/>
                  </a:lnTo>
                  <a:lnTo>
                    <a:pt x="4151" y="14120"/>
                  </a:lnTo>
                  <a:lnTo>
                    <a:pt x="4231" y="14111"/>
                  </a:lnTo>
                  <a:lnTo>
                    <a:pt x="4310" y="14095"/>
                  </a:lnTo>
                  <a:lnTo>
                    <a:pt x="7503" y="13239"/>
                  </a:lnTo>
                  <a:close/>
                  <a:moveTo>
                    <a:pt x="12426" y="8713"/>
                  </a:moveTo>
                  <a:lnTo>
                    <a:pt x="11936" y="8844"/>
                  </a:lnTo>
                  <a:lnTo>
                    <a:pt x="10467" y="9238"/>
                  </a:lnTo>
                  <a:lnTo>
                    <a:pt x="10388" y="9257"/>
                  </a:lnTo>
                  <a:lnTo>
                    <a:pt x="10309" y="9272"/>
                  </a:lnTo>
                  <a:lnTo>
                    <a:pt x="10243" y="9280"/>
                  </a:lnTo>
                  <a:lnTo>
                    <a:pt x="10653" y="7751"/>
                  </a:lnTo>
                  <a:lnTo>
                    <a:pt x="10670" y="7672"/>
                  </a:lnTo>
                  <a:lnTo>
                    <a:pt x="10678" y="7592"/>
                  </a:lnTo>
                  <a:lnTo>
                    <a:pt x="10678" y="7513"/>
                  </a:lnTo>
                  <a:lnTo>
                    <a:pt x="10670" y="7434"/>
                  </a:lnTo>
                  <a:lnTo>
                    <a:pt x="10653" y="7357"/>
                  </a:lnTo>
                  <a:lnTo>
                    <a:pt x="9238" y="7736"/>
                  </a:lnTo>
                  <a:lnTo>
                    <a:pt x="9256" y="7812"/>
                  </a:lnTo>
                  <a:lnTo>
                    <a:pt x="9271" y="7890"/>
                  </a:lnTo>
                  <a:lnTo>
                    <a:pt x="9281" y="7968"/>
                  </a:lnTo>
                  <a:lnTo>
                    <a:pt x="9287" y="8047"/>
                  </a:lnTo>
                  <a:lnTo>
                    <a:pt x="9290" y="8126"/>
                  </a:lnTo>
                  <a:lnTo>
                    <a:pt x="9288" y="8205"/>
                  </a:lnTo>
                  <a:lnTo>
                    <a:pt x="9282" y="8285"/>
                  </a:lnTo>
                  <a:lnTo>
                    <a:pt x="9271" y="8364"/>
                  </a:lnTo>
                  <a:lnTo>
                    <a:pt x="9257" y="8443"/>
                  </a:lnTo>
                  <a:lnTo>
                    <a:pt x="9238" y="8522"/>
                  </a:lnTo>
                  <a:lnTo>
                    <a:pt x="9122" y="8955"/>
                  </a:lnTo>
                  <a:lnTo>
                    <a:pt x="9120" y="8953"/>
                  </a:lnTo>
                  <a:lnTo>
                    <a:pt x="9059" y="8901"/>
                  </a:lnTo>
                  <a:lnTo>
                    <a:pt x="9000" y="8845"/>
                  </a:lnTo>
                  <a:lnTo>
                    <a:pt x="8110" y="7955"/>
                  </a:lnTo>
                  <a:lnTo>
                    <a:pt x="7219" y="7065"/>
                  </a:lnTo>
                  <a:lnTo>
                    <a:pt x="7164" y="7006"/>
                  </a:lnTo>
                  <a:lnTo>
                    <a:pt x="7111" y="6944"/>
                  </a:lnTo>
                  <a:lnTo>
                    <a:pt x="7063" y="6881"/>
                  </a:lnTo>
                  <a:lnTo>
                    <a:pt x="7018" y="6815"/>
                  </a:lnTo>
                  <a:lnTo>
                    <a:pt x="6976" y="6747"/>
                  </a:lnTo>
                  <a:lnTo>
                    <a:pt x="6939" y="6678"/>
                  </a:lnTo>
                  <a:lnTo>
                    <a:pt x="6905" y="6606"/>
                  </a:lnTo>
                  <a:lnTo>
                    <a:pt x="6875" y="6534"/>
                  </a:lnTo>
                  <a:lnTo>
                    <a:pt x="6849" y="6459"/>
                  </a:lnTo>
                  <a:lnTo>
                    <a:pt x="6826" y="6384"/>
                  </a:lnTo>
                  <a:lnTo>
                    <a:pt x="6808" y="6307"/>
                  </a:lnTo>
                  <a:lnTo>
                    <a:pt x="6794" y="6230"/>
                  </a:lnTo>
                  <a:lnTo>
                    <a:pt x="6783" y="6152"/>
                  </a:lnTo>
                  <a:lnTo>
                    <a:pt x="6777" y="6073"/>
                  </a:lnTo>
                  <a:lnTo>
                    <a:pt x="6775" y="5994"/>
                  </a:lnTo>
                  <a:lnTo>
                    <a:pt x="6777" y="5915"/>
                  </a:lnTo>
                  <a:lnTo>
                    <a:pt x="6783" y="5835"/>
                  </a:lnTo>
                  <a:lnTo>
                    <a:pt x="6793" y="5756"/>
                  </a:lnTo>
                  <a:lnTo>
                    <a:pt x="6808" y="5676"/>
                  </a:lnTo>
                  <a:lnTo>
                    <a:pt x="6826" y="5597"/>
                  </a:lnTo>
                  <a:lnTo>
                    <a:pt x="6942" y="5165"/>
                  </a:lnTo>
                  <a:lnTo>
                    <a:pt x="6944" y="5167"/>
                  </a:lnTo>
                  <a:lnTo>
                    <a:pt x="7006" y="5219"/>
                  </a:lnTo>
                  <a:lnTo>
                    <a:pt x="7065" y="5275"/>
                  </a:lnTo>
                  <a:lnTo>
                    <a:pt x="7955" y="6165"/>
                  </a:lnTo>
                  <a:lnTo>
                    <a:pt x="8845" y="7055"/>
                  </a:lnTo>
                  <a:lnTo>
                    <a:pt x="8901" y="7114"/>
                  </a:lnTo>
                  <a:lnTo>
                    <a:pt x="8953" y="7175"/>
                  </a:lnTo>
                  <a:lnTo>
                    <a:pt x="9002" y="7239"/>
                  </a:lnTo>
                  <a:lnTo>
                    <a:pt x="9047" y="7305"/>
                  </a:lnTo>
                  <a:lnTo>
                    <a:pt x="9088" y="7372"/>
                  </a:lnTo>
                  <a:lnTo>
                    <a:pt x="9125" y="7442"/>
                  </a:lnTo>
                  <a:lnTo>
                    <a:pt x="9159" y="7513"/>
                  </a:lnTo>
                  <a:lnTo>
                    <a:pt x="9189" y="7586"/>
                  </a:lnTo>
                  <a:lnTo>
                    <a:pt x="9215" y="7660"/>
                  </a:lnTo>
                  <a:lnTo>
                    <a:pt x="9238" y="7736"/>
                  </a:lnTo>
                  <a:lnTo>
                    <a:pt x="10653" y="7357"/>
                  </a:lnTo>
                  <a:lnTo>
                    <a:pt x="10629" y="7281"/>
                  </a:lnTo>
                  <a:lnTo>
                    <a:pt x="10597" y="7209"/>
                  </a:lnTo>
                  <a:lnTo>
                    <a:pt x="10557" y="7140"/>
                  </a:lnTo>
                  <a:lnTo>
                    <a:pt x="10510" y="7075"/>
                  </a:lnTo>
                  <a:lnTo>
                    <a:pt x="10456" y="7015"/>
                  </a:lnTo>
                  <a:lnTo>
                    <a:pt x="8780" y="5339"/>
                  </a:lnTo>
                  <a:lnTo>
                    <a:pt x="7294" y="3853"/>
                  </a:lnTo>
                  <a:lnTo>
                    <a:pt x="7478" y="3166"/>
                  </a:lnTo>
                  <a:lnTo>
                    <a:pt x="7501" y="3088"/>
                  </a:lnTo>
                  <a:lnTo>
                    <a:pt x="7528" y="3012"/>
                  </a:lnTo>
                  <a:lnTo>
                    <a:pt x="7559" y="2938"/>
                  </a:lnTo>
                  <a:lnTo>
                    <a:pt x="7593" y="2866"/>
                  </a:lnTo>
                  <a:lnTo>
                    <a:pt x="7631" y="2797"/>
                  </a:lnTo>
                  <a:lnTo>
                    <a:pt x="7673" y="2729"/>
                  </a:lnTo>
                  <a:lnTo>
                    <a:pt x="7718" y="2664"/>
                  </a:lnTo>
                  <a:lnTo>
                    <a:pt x="7766" y="2602"/>
                  </a:lnTo>
                  <a:lnTo>
                    <a:pt x="7817" y="2542"/>
                  </a:lnTo>
                  <a:lnTo>
                    <a:pt x="7871" y="2485"/>
                  </a:lnTo>
                  <a:lnTo>
                    <a:pt x="7928" y="2431"/>
                  </a:lnTo>
                  <a:lnTo>
                    <a:pt x="7988" y="2380"/>
                  </a:lnTo>
                  <a:lnTo>
                    <a:pt x="8050" y="2332"/>
                  </a:lnTo>
                  <a:lnTo>
                    <a:pt x="8115" y="2287"/>
                  </a:lnTo>
                  <a:lnTo>
                    <a:pt x="8183" y="2245"/>
                  </a:lnTo>
                  <a:lnTo>
                    <a:pt x="8252" y="2207"/>
                  </a:lnTo>
                  <a:lnTo>
                    <a:pt x="8324" y="2173"/>
                  </a:lnTo>
                  <a:lnTo>
                    <a:pt x="8398" y="2142"/>
                  </a:lnTo>
                  <a:lnTo>
                    <a:pt x="8474" y="2115"/>
                  </a:lnTo>
                  <a:lnTo>
                    <a:pt x="8552" y="2092"/>
                  </a:lnTo>
                  <a:lnTo>
                    <a:pt x="9514" y="1834"/>
                  </a:lnTo>
                  <a:lnTo>
                    <a:pt x="8561" y="881"/>
                  </a:lnTo>
                  <a:lnTo>
                    <a:pt x="7177" y="1252"/>
                  </a:lnTo>
                  <a:lnTo>
                    <a:pt x="7100" y="1277"/>
                  </a:lnTo>
                  <a:lnTo>
                    <a:pt x="7027" y="1309"/>
                  </a:lnTo>
                  <a:lnTo>
                    <a:pt x="6958" y="1349"/>
                  </a:lnTo>
                  <a:lnTo>
                    <a:pt x="6894" y="1396"/>
                  </a:lnTo>
                  <a:lnTo>
                    <a:pt x="6835" y="1449"/>
                  </a:lnTo>
                  <a:lnTo>
                    <a:pt x="6782" y="1508"/>
                  </a:lnTo>
                  <a:lnTo>
                    <a:pt x="6736" y="1572"/>
                  </a:lnTo>
                  <a:lnTo>
                    <a:pt x="6696" y="1640"/>
                  </a:lnTo>
                  <a:lnTo>
                    <a:pt x="6663" y="1714"/>
                  </a:lnTo>
                  <a:lnTo>
                    <a:pt x="6638" y="1791"/>
                  </a:lnTo>
                  <a:lnTo>
                    <a:pt x="6267" y="3175"/>
                  </a:lnTo>
                  <a:lnTo>
                    <a:pt x="6175" y="3518"/>
                  </a:lnTo>
                  <a:lnTo>
                    <a:pt x="3175" y="4322"/>
                  </a:lnTo>
                  <a:lnTo>
                    <a:pt x="1791" y="4693"/>
                  </a:lnTo>
                  <a:lnTo>
                    <a:pt x="1714" y="4718"/>
                  </a:lnTo>
                  <a:lnTo>
                    <a:pt x="1640" y="4751"/>
                  </a:lnTo>
                  <a:lnTo>
                    <a:pt x="1571" y="4791"/>
                  </a:lnTo>
                  <a:lnTo>
                    <a:pt x="1507" y="4837"/>
                  </a:lnTo>
                  <a:lnTo>
                    <a:pt x="1449" y="4890"/>
                  </a:lnTo>
                  <a:lnTo>
                    <a:pt x="1396" y="4949"/>
                  </a:lnTo>
                  <a:lnTo>
                    <a:pt x="1349" y="5013"/>
                  </a:lnTo>
                  <a:lnTo>
                    <a:pt x="1309" y="5082"/>
                  </a:lnTo>
                  <a:lnTo>
                    <a:pt x="1277" y="5155"/>
                  </a:lnTo>
                  <a:lnTo>
                    <a:pt x="1251" y="5232"/>
                  </a:lnTo>
                  <a:lnTo>
                    <a:pt x="881" y="6616"/>
                  </a:lnTo>
                  <a:lnTo>
                    <a:pt x="25" y="9810"/>
                  </a:lnTo>
                  <a:lnTo>
                    <a:pt x="8" y="9889"/>
                  </a:lnTo>
                  <a:lnTo>
                    <a:pt x="0" y="9969"/>
                  </a:lnTo>
                  <a:lnTo>
                    <a:pt x="0" y="10048"/>
                  </a:lnTo>
                  <a:lnTo>
                    <a:pt x="8" y="10127"/>
                  </a:lnTo>
                  <a:lnTo>
                    <a:pt x="25" y="10204"/>
                  </a:lnTo>
                  <a:lnTo>
                    <a:pt x="1141" y="9905"/>
                  </a:lnTo>
                  <a:lnTo>
                    <a:pt x="25" y="10204"/>
                  </a:lnTo>
                  <a:lnTo>
                    <a:pt x="49" y="10280"/>
                  </a:lnTo>
                  <a:lnTo>
                    <a:pt x="81" y="10352"/>
                  </a:lnTo>
                  <a:lnTo>
                    <a:pt x="121" y="10421"/>
                  </a:lnTo>
                  <a:lnTo>
                    <a:pt x="168" y="10486"/>
                  </a:lnTo>
                  <a:lnTo>
                    <a:pt x="222" y="10546"/>
                  </a:lnTo>
                  <a:lnTo>
                    <a:pt x="1898" y="12222"/>
                  </a:lnTo>
                  <a:lnTo>
                    <a:pt x="2723" y="11396"/>
                  </a:lnTo>
                  <a:lnTo>
                    <a:pt x="1833" y="10506"/>
                  </a:lnTo>
                  <a:lnTo>
                    <a:pt x="1777" y="10447"/>
                  </a:lnTo>
                  <a:lnTo>
                    <a:pt x="1725" y="10386"/>
                  </a:lnTo>
                  <a:lnTo>
                    <a:pt x="1676" y="10322"/>
                  </a:lnTo>
                  <a:lnTo>
                    <a:pt x="1631" y="10256"/>
                  </a:lnTo>
                  <a:lnTo>
                    <a:pt x="1590" y="10189"/>
                  </a:lnTo>
                  <a:lnTo>
                    <a:pt x="1553" y="10119"/>
                  </a:lnTo>
                  <a:lnTo>
                    <a:pt x="1519" y="10048"/>
                  </a:lnTo>
                  <a:lnTo>
                    <a:pt x="1489" y="9975"/>
                  </a:lnTo>
                  <a:lnTo>
                    <a:pt x="1462" y="9901"/>
                  </a:lnTo>
                  <a:lnTo>
                    <a:pt x="1440" y="9825"/>
                  </a:lnTo>
                  <a:lnTo>
                    <a:pt x="1422" y="9749"/>
                  </a:lnTo>
                  <a:lnTo>
                    <a:pt x="1407" y="9671"/>
                  </a:lnTo>
                  <a:lnTo>
                    <a:pt x="1397" y="9593"/>
                  </a:lnTo>
                  <a:lnTo>
                    <a:pt x="1391" y="9514"/>
                  </a:lnTo>
                  <a:lnTo>
                    <a:pt x="1388" y="9435"/>
                  </a:lnTo>
                  <a:lnTo>
                    <a:pt x="1390" y="9356"/>
                  </a:lnTo>
                  <a:lnTo>
                    <a:pt x="1396" y="9276"/>
                  </a:lnTo>
                  <a:lnTo>
                    <a:pt x="1407" y="9197"/>
                  </a:lnTo>
                  <a:lnTo>
                    <a:pt x="1421" y="9118"/>
                  </a:lnTo>
                  <a:lnTo>
                    <a:pt x="1440" y="9039"/>
                  </a:lnTo>
                  <a:lnTo>
                    <a:pt x="1834" y="7570"/>
                  </a:lnTo>
                  <a:lnTo>
                    <a:pt x="2092" y="6607"/>
                  </a:lnTo>
                  <a:lnTo>
                    <a:pt x="2115" y="6529"/>
                  </a:lnTo>
                  <a:lnTo>
                    <a:pt x="2142" y="6454"/>
                  </a:lnTo>
                  <a:lnTo>
                    <a:pt x="2173" y="6380"/>
                  </a:lnTo>
                  <a:lnTo>
                    <a:pt x="2207" y="6308"/>
                  </a:lnTo>
                  <a:lnTo>
                    <a:pt x="2245" y="6238"/>
                  </a:lnTo>
                  <a:lnTo>
                    <a:pt x="2287" y="6171"/>
                  </a:lnTo>
                  <a:lnTo>
                    <a:pt x="2331" y="6106"/>
                  </a:lnTo>
                  <a:lnTo>
                    <a:pt x="2379" y="6043"/>
                  </a:lnTo>
                  <a:lnTo>
                    <a:pt x="2431" y="5983"/>
                  </a:lnTo>
                  <a:lnTo>
                    <a:pt x="2485" y="5926"/>
                  </a:lnTo>
                  <a:lnTo>
                    <a:pt x="2542" y="5872"/>
                  </a:lnTo>
                  <a:lnTo>
                    <a:pt x="2602" y="5821"/>
                  </a:lnTo>
                  <a:lnTo>
                    <a:pt x="2664" y="5773"/>
                  </a:lnTo>
                  <a:lnTo>
                    <a:pt x="2729" y="5728"/>
                  </a:lnTo>
                  <a:lnTo>
                    <a:pt x="2796" y="5687"/>
                  </a:lnTo>
                  <a:lnTo>
                    <a:pt x="2866" y="5649"/>
                  </a:lnTo>
                  <a:lnTo>
                    <a:pt x="2938" y="5614"/>
                  </a:lnTo>
                  <a:lnTo>
                    <a:pt x="3012" y="5583"/>
                  </a:lnTo>
                  <a:lnTo>
                    <a:pt x="3088" y="5556"/>
                  </a:lnTo>
                  <a:lnTo>
                    <a:pt x="3166" y="5533"/>
                  </a:lnTo>
                  <a:lnTo>
                    <a:pt x="4128" y="5275"/>
                  </a:lnTo>
                  <a:lnTo>
                    <a:pt x="5597" y="4881"/>
                  </a:lnTo>
                  <a:lnTo>
                    <a:pt x="5676" y="4863"/>
                  </a:lnTo>
                  <a:lnTo>
                    <a:pt x="5755" y="4848"/>
                  </a:lnTo>
                  <a:lnTo>
                    <a:pt x="5821" y="4840"/>
                  </a:lnTo>
                  <a:lnTo>
                    <a:pt x="5411" y="6368"/>
                  </a:lnTo>
                  <a:lnTo>
                    <a:pt x="5394" y="6448"/>
                  </a:lnTo>
                  <a:lnTo>
                    <a:pt x="5386" y="6527"/>
                  </a:lnTo>
                  <a:lnTo>
                    <a:pt x="5386" y="6607"/>
                  </a:lnTo>
                  <a:lnTo>
                    <a:pt x="5395" y="6686"/>
                  </a:lnTo>
                  <a:lnTo>
                    <a:pt x="5411" y="6763"/>
                  </a:lnTo>
                  <a:lnTo>
                    <a:pt x="5436" y="6838"/>
                  </a:lnTo>
                  <a:lnTo>
                    <a:pt x="5468" y="6911"/>
                  </a:lnTo>
                  <a:lnTo>
                    <a:pt x="5507" y="6980"/>
                  </a:lnTo>
                  <a:lnTo>
                    <a:pt x="5554" y="7045"/>
                  </a:lnTo>
                  <a:lnTo>
                    <a:pt x="5609" y="7105"/>
                  </a:lnTo>
                  <a:lnTo>
                    <a:pt x="7284" y="8780"/>
                  </a:lnTo>
                  <a:lnTo>
                    <a:pt x="8770" y="10267"/>
                  </a:lnTo>
                  <a:lnTo>
                    <a:pt x="8586" y="10954"/>
                  </a:lnTo>
                  <a:lnTo>
                    <a:pt x="8563" y="11032"/>
                  </a:lnTo>
                  <a:lnTo>
                    <a:pt x="8536" y="11107"/>
                  </a:lnTo>
                  <a:lnTo>
                    <a:pt x="8506" y="11181"/>
                  </a:lnTo>
                  <a:lnTo>
                    <a:pt x="8471" y="11253"/>
                  </a:lnTo>
                  <a:lnTo>
                    <a:pt x="8433" y="11323"/>
                  </a:lnTo>
                  <a:lnTo>
                    <a:pt x="8391" y="11390"/>
                  </a:lnTo>
                  <a:lnTo>
                    <a:pt x="8347" y="11455"/>
                  </a:lnTo>
                  <a:lnTo>
                    <a:pt x="8299" y="11518"/>
                  </a:lnTo>
                  <a:lnTo>
                    <a:pt x="8247" y="11578"/>
                  </a:lnTo>
                  <a:lnTo>
                    <a:pt x="8193" y="11635"/>
                  </a:lnTo>
                  <a:lnTo>
                    <a:pt x="8136" y="11689"/>
                  </a:lnTo>
                  <a:lnTo>
                    <a:pt x="8076" y="11740"/>
                  </a:lnTo>
                  <a:lnTo>
                    <a:pt x="8014" y="11788"/>
                  </a:lnTo>
                  <a:lnTo>
                    <a:pt x="7949" y="11833"/>
                  </a:lnTo>
                  <a:lnTo>
                    <a:pt x="7882" y="11874"/>
                  </a:lnTo>
                  <a:lnTo>
                    <a:pt x="7812" y="11912"/>
                  </a:lnTo>
                  <a:lnTo>
                    <a:pt x="7740" y="11947"/>
                  </a:lnTo>
                  <a:lnTo>
                    <a:pt x="7666" y="11978"/>
                  </a:lnTo>
                  <a:lnTo>
                    <a:pt x="7590" y="12005"/>
                  </a:lnTo>
                  <a:lnTo>
                    <a:pt x="7512" y="12028"/>
                  </a:lnTo>
                  <a:lnTo>
                    <a:pt x="6550" y="12286"/>
                  </a:lnTo>
                  <a:lnTo>
                    <a:pt x="7503" y="13239"/>
                  </a:lnTo>
                  <a:lnTo>
                    <a:pt x="8887" y="12868"/>
                  </a:lnTo>
                  <a:lnTo>
                    <a:pt x="8964" y="12843"/>
                  </a:lnTo>
                  <a:lnTo>
                    <a:pt x="9038" y="12810"/>
                  </a:lnTo>
                  <a:lnTo>
                    <a:pt x="9107" y="12770"/>
                  </a:lnTo>
                  <a:lnTo>
                    <a:pt x="9171" y="12724"/>
                  </a:lnTo>
                  <a:lnTo>
                    <a:pt x="9229" y="12671"/>
                  </a:lnTo>
                  <a:lnTo>
                    <a:pt x="9282" y="12612"/>
                  </a:lnTo>
                  <a:lnTo>
                    <a:pt x="9329" y="12548"/>
                  </a:lnTo>
                  <a:lnTo>
                    <a:pt x="9369" y="12479"/>
                  </a:lnTo>
                  <a:lnTo>
                    <a:pt x="9401" y="12406"/>
                  </a:lnTo>
                  <a:lnTo>
                    <a:pt x="9427" y="12329"/>
                  </a:lnTo>
                  <a:lnTo>
                    <a:pt x="9797" y="10945"/>
                  </a:lnTo>
                  <a:lnTo>
                    <a:pt x="9889" y="10601"/>
                  </a:lnTo>
                  <a:lnTo>
                    <a:pt x="12426" y="9922"/>
                  </a:lnTo>
                  <a:lnTo>
                    <a:pt x="12426" y="9334"/>
                  </a:lnTo>
                  <a:lnTo>
                    <a:pt x="12382" y="9290"/>
                  </a:lnTo>
                  <a:lnTo>
                    <a:pt x="12426" y="9334"/>
                  </a:lnTo>
                  <a:lnTo>
                    <a:pt x="12426" y="8713"/>
                  </a:lnTo>
                  <a:close/>
                  <a:moveTo>
                    <a:pt x="12426" y="164"/>
                  </a:moveTo>
                  <a:lnTo>
                    <a:pt x="12366" y="121"/>
                  </a:lnTo>
                  <a:lnTo>
                    <a:pt x="12297" y="82"/>
                  </a:lnTo>
                  <a:lnTo>
                    <a:pt x="12224" y="49"/>
                  </a:lnTo>
                  <a:lnTo>
                    <a:pt x="12149" y="25"/>
                  </a:lnTo>
                  <a:lnTo>
                    <a:pt x="12072" y="9"/>
                  </a:lnTo>
                  <a:lnTo>
                    <a:pt x="11993" y="0"/>
                  </a:lnTo>
                  <a:lnTo>
                    <a:pt x="11914" y="0"/>
                  </a:lnTo>
                  <a:lnTo>
                    <a:pt x="11834" y="8"/>
                  </a:lnTo>
                  <a:lnTo>
                    <a:pt x="11754" y="25"/>
                  </a:lnTo>
                  <a:lnTo>
                    <a:pt x="8561" y="881"/>
                  </a:lnTo>
                  <a:lnTo>
                    <a:pt x="9514" y="1834"/>
                  </a:lnTo>
                  <a:lnTo>
                    <a:pt x="10984" y="1440"/>
                  </a:lnTo>
                  <a:lnTo>
                    <a:pt x="11062" y="1421"/>
                  </a:lnTo>
                  <a:lnTo>
                    <a:pt x="11142" y="1407"/>
                  </a:lnTo>
                  <a:lnTo>
                    <a:pt x="11221" y="1396"/>
                  </a:lnTo>
                  <a:lnTo>
                    <a:pt x="11301" y="1390"/>
                  </a:lnTo>
                  <a:lnTo>
                    <a:pt x="11380" y="1388"/>
                  </a:lnTo>
                  <a:lnTo>
                    <a:pt x="11459" y="1391"/>
                  </a:lnTo>
                  <a:lnTo>
                    <a:pt x="11538" y="1397"/>
                  </a:lnTo>
                  <a:lnTo>
                    <a:pt x="11616" y="1407"/>
                  </a:lnTo>
                  <a:lnTo>
                    <a:pt x="11694" y="1422"/>
                  </a:lnTo>
                  <a:lnTo>
                    <a:pt x="11770" y="1440"/>
                  </a:lnTo>
                  <a:lnTo>
                    <a:pt x="11845" y="1463"/>
                  </a:lnTo>
                  <a:lnTo>
                    <a:pt x="11920" y="1489"/>
                  </a:lnTo>
                  <a:lnTo>
                    <a:pt x="11993" y="1519"/>
                  </a:lnTo>
                  <a:lnTo>
                    <a:pt x="12064" y="1553"/>
                  </a:lnTo>
                  <a:lnTo>
                    <a:pt x="12134" y="1590"/>
                  </a:lnTo>
                  <a:lnTo>
                    <a:pt x="12201" y="1632"/>
                  </a:lnTo>
                  <a:lnTo>
                    <a:pt x="12267" y="1677"/>
                  </a:lnTo>
                  <a:lnTo>
                    <a:pt x="12331" y="1725"/>
                  </a:lnTo>
                  <a:lnTo>
                    <a:pt x="12392" y="1778"/>
                  </a:lnTo>
                  <a:lnTo>
                    <a:pt x="12426" y="1809"/>
                  </a:lnTo>
                  <a:lnTo>
                    <a:pt x="12426" y="164"/>
                  </a:lnTo>
                  <a:close/>
                </a:path>
              </a:pathLst>
            </a:custGeom>
            <a:solidFill>
              <a:srgbClr val="337B86">
                <a:alpha val="3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>
                <a:pattFill prst="pct5">
                  <a:fgClr>
                    <a:schemeClr val="tx1"/>
                  </a:fgClr>
                  <a:bgClr>
                    <a:schemeClr val="bg1"/>
                  </a:bgClr>
                </a:pattFill>
              </a:endParaRPr>
            </a:p>
          </p:txBody>
        </p:sp>
        <p:sp>
          <p:nvSpPr>
            <p:cNvPr id="52" name="AutoShape 79">
              <a:extLst>
                <a:ext uri="{FF2B5EF4-FFF2-40B4-BE49-F238E27FC236}">
                  <a16:creationId xmlns:a16="http://schemas.microsoft.com/office/drawing/2014/main" id="{03A08882-22D3-D9E2-71A8-EE1A6E96B5F5}"/>
                </a:ext>
              </a:extLst>
            </p:cNvPr>
            <p:cNvSpPr>
              <a:spLocks/>
            </p:cNvSpPr>
            <p:nvPr/>
          </p:nvSpPr>
          <p:spPr bwMode="auto">
            <a:xfrm>
              <a:off x="6062" y="22671"/>
              <a:ext cx="7393" cy="8788"/>
            </a:xfrm>
            <a:custGeom>
              <a:avLst/>
              <a:gdLst>
                <a:gd name="T0" fmla="+- 0 9144 6063"/>
                <a:gd name="T1" fmla="*/ T0 w 7393"/>
                <a:gd name="T2" fmla="+- 0 30580 22672"/>
                <a:gd name="T3" fmla="*/ 30580 h 8788"/>
                <a:gd name="T4" fmla="+- 0 8816 6063"/>
                <a:gd name="T5" fmla="*/ T4 w 7393"/>
                <a:gd name="T6" fmla="+- 0 30580 22672"/>
                <a:gd name="T7" fmla="*/ 30580 h 8788"/>
                <a:gd name="T8" fmla="+- 0 8510 6063"/>
                <a:gd name="T9" fmla="*/ T8 w 7393"/>
                <a:gd name="T10" fmla="+- 0 30468 22672"/>
                <a:gd name="T11" fmla="*/ 30468 h 8788"/>
                <a:gd name="T12" fmla="+- 0 7759 6063"/>
                <a:gd name="T13" fmla="*/ T12 w 7393"/>
                <a:gd name="T14" fmla="+- 0 29763 22672"/>
                <a:gd name="T15" fmla="*/ 29763 h 8788"/>
                <a:gd name="T16" fmla="+- 0 7053 6063"/>
                <a:gd name="T17" fmla="*/ T16 w 7393"/>
                <a:gd name="T18" fmla="+- 0 29011 22672"/>
                <a:gd name="T19" fmla="*/ 29011 h 8788"/>
                <a:gd name="T20" fmla="+- 0 6079 6063"/>
                <a:gd name="T21" fmla="*/ T20 w 7393"/>
                <a:gd name="T22" fmla="+- 0 29021 22672"/>
                <a:gd name="T23" fmla="*/ 29021 h 8788"/>
                <a:gd name="T24" fmla="+- 0 6202 6063"/>
                <a:gd name="T25" fmla="*/ T24 w 7393"/>
                <a:gd name="T26" fmla="+- 0 29234 22672"/>
                <a:gd name="T27" fmla="*/ 29234 h 8788"/>
                <a:gd name="T28" fmla="+- 0 8387 6063"/>
                <a:gd name="T29" fmla="*/ T28 w 7393"/>
                <a:gd name="T30" fmla="+- 0 31396 22672"/>
                <a:gd name="T31" fmla="*/ 31396 h 8788"/>
                <a:gd name="T32" fmla="+- 0 8623 6063"/>
                <a:gd name="T33" fmla="*/ T32 w 7393"/>
                <a:gd name="T34" fmla="+- 0 31459 22672"/>
                <a:gd name="T35" fmla="*/ 31459 h 8788"/>
                <a:gd name="T36" fmla="+- 0 12695 6063"/>
                <a:gd name="T37" fmla="*/ T36 w 7393"/>
                <a:gd name="T38" fmla="+- 0 27248 22672"/>
                <a:gd name="T39" fmla="*/ 27248 h 8788"/>
                <a:gd name="T40" fmla="+- 0 12572 6063"/>
                <a:gd name="T41" fmla="*/ T40 w 7393"/>
                <a:gd name="T42" fmla="+- 0 27036 22672"/>
                <a:gd name="T43" fmla="*/ 27036 h 8788"/>
                <a:gd name="T44" fmla="+- 0 10744 6063"/>
                <a:gd name="T45" fmla="*/ T44 w 7393"/>
                <a:gd name="T46" fmla="+- 0 24560 22672"/>
                <a:gd name="T47" fmla="*/ 24560 h 8788"/>
                <a:gd name="T48" fmla="+- 0 10908 6063"/>
                <a:gd name="T49" fmla="*/ T48 w 7393"/>
                <a:gd name="T50" fmla="+- 0 24276 22672"/>
                <a:gd name="T51" fmla="*/ 24276 h 8788"/>
                <a:gd name="T52" fmla="+- 0 11157 6063"/>
                <a:gd name="T53" fmla="*/ T52 w 7393"/>
                <a:gd name="T54" fmla="+- 0 24067 22672"/>
                <a:gd name="T55" fmla="*/ 24067 h 8788"/>
                <a:gd name="T56" fmla="+- 0 11986 6063"/>
                <a:gd name="T57" fmla="*/ T56 w 7393"/>
                <a:gd name="T58" fmla="+- 0 23811 22672"/>
                <a:gd name="T59" fmla="*/ 23811 h 8788"/>
                <a:gd name="T60" fmla="+- 0 10416 6063"/>
                <a:gd name="T61" fmla="*/ T60 w 7393"/>
                <a:gd name="T62" fmla="+- 0 23496 22672"/>
                <a:gd name="T63" fmla="*/ 23496 h 8788"/>
                <a:gd name="T64" fmla="+- 0 10243 6063"/>
                <a:gd name="T65" fmla="*/ T64 w 7393"/>
                <a:gd name="T66" fmla="+- 0 23668 22672"/>
                <a:gd name="T67" fmla="*/ 23668 h 8788"/>
                <a:gd name="T68" fmla="+- 0 9907 6063"/>
                <a:gd name="T69" fmla="*/ T68 w 7393"/>
                <a:gd name="T70" fmla="+- 0 24859 22672"/>
                <a:gd name="T71" fmla="*/ 24859 h 8788"/>
                <a:gd name="T72" fmla="+- 0 7119 6063"/>
                <a:gd name="T73" fmla="*/ T72 w 7393"/>
                <a:gd name="T74" fmla="+- 0 25611 22672"/>
                <a:gd name="T75" fmla="*/ 25611 h 8788"/>
                <a:gd name="T76" fmla="+- 0 6925 6063"/>
                <a:gd name="T77" fmla="*/ T76 w 7393"/>
                <a:gd name="T78" fmla="+- 0 25759 22672"/>
                <a:gd name="T79" fmla="*/ 25759 h 8788"/>
                <a:gd name="T80" fmla="+- 0 6612 6063"/>
                <a:gd name="T81" fmla="*/ T80 w 7393"/>
                <a:gd name="T82" fmla="+- 0 26788 22672"/>
                <a:gd name="T83" fmla="*/ 26788 h 8788"/>
                <a:gd name="T84" fmla="+- 0 6067 6063"/>
                <a:gd name="T85" fmla="*/ T84 w 7393"/>
                <a:gd name="T86" fmla="+- 0 28961 22672"/>
                <a:gd name="T87" fmla="*/ 28961 h 8788"/>
                <a:gd name="T88" fmla="+- 0 6932 6063"/>
                <a:gd name="T89" fmla="*/ T88 w 7393"/>
                <a:gd name="T90" fmla="+- 0 28624 22672"/>
                <a:gd name="T91" fmla="*/ 28624 h 8788"/>
                <a:gd name="T92" fmla="+- 0 6960 6063"/>
                <a:gd name="T93" fmla="*/ T92 w 7393"/>
                <a:gd name="T94" fmla="+- 0 28296 22672"/>
                <a:gd name="T95" fmla="*/ 28296 h 8788"/>
                <a:gd name="T96" fmla="+- 0 7423 6063"/>
                <a:gd name="T97" fmla="*/ T96 w 7393"/>
                <a:gd name="T98" fmla="+- 0 26625 22672"/>
                <a:gd name="T99" fmla="*/ 26625 h 8788"/>
                <a:gd name="T100" fmla="+- 0 7610 6063"/>
                <a:gd name="T101" fmla="*/ T100 w 7393"/>
                <a:gd name="T102" fmla="+- 0 26358 22672"/>
                <a:gd name="T103" fmla="*/ 26358 h 8788"/>
                <a:gd name="T104" fmla="+- 0 7877 6063"/>
                <a:gd name="T105" fmla="*/ T104 w 7393"/>
                <a:gd name="T106" fmla="+- 0 26171 22672"/>
                <a:gd name="T107" fmla="*/ 26171 h 8788"/>
                <a:gd name="T108" fmla="+- 0 8633 6063"/>
                <a:gd name="T109" fmla="*/ T108 w 7393"/>
                <a:gd name="T110" fmla="+- 0 25953 22672"/>
                <a:gd name="T111" fmla="*/ 25953 h 8788"/>
                <a:gd name="T112" fmla="+- 0 9432 6063"/>
                <a:gd name="T113" fmla="*/ T112 w 7393"/>
                <a:gd name="T114" fmla="+- 0 26633 22672"/>
                <a:gd name="T115" fmla="*/ 26633 h 8788"/>
                <a:gd name="T116" fmla="+- 0 9432 6063"/>
                <a:gd name="T117" fmla="*/ T116 w 7393"/>
                <a:gd name="T118" fmla="+- 0 26879 22672"/>
                <a:gd name="T119" fmla="*/ 26879 h 8788"/>
                <a:gd name="T120" fmla="+- 0 10281 6063"/>
                <a:gd name="T121" fmla="*/ T120 w 7393"/>
                <a:gd name="T122" fmla="+- 0 26400 22672"/>
                <a:gd name="T123" fmla="*/ 26400 h 8788"/>
                <a:gd name="T124" fmla="+- 0 10385 6063"/>
                <a:gd name="T125" fmla="*/ T124 w 7393"/>
                <a:gd name="T126" fmla="+- 0 25885 22672"/>
                <a:gd name="T127" fmla="*/ 25885 h 8788"/>
                <a:gd name="T128" fmla="+- 0 11569 6063"/>
                <a:gd name="T129" fmla="*/ T128 w 7393"/>
                <a:gd name="T130" fmla="+- 0 27061 22672"/>
                <a:gd name="T131" fmla="*/ 27061 h 8788"/>
                <a:gd name="T132" fmla="+- 0 11758 6063"/>
                <a:gd name="T133" fmla="*/ T132 w 7393"/>
                <a:gd name="T134" fmla="+- 0 27331 22672"/>
                <a:gd name="T135" fmla="*/ 27331 h 8788"/>
                <a:gd name="T136" fmla="+- 0 13456 6063"/>
                <a:gd name="T137" fmla="*/ T136 w 7393"/>
                <a:gd name="T138" fmla="+- 0 28185 22672"/>
                <a:gd name="T139" fmla="*/ 28185 h 8788"/>
                <a:gd name="T140" fmla="+- 0 12695 6063"/>
                <a:gd name="T141" fmla="*/ T140 w 7393"/>
                <a:gd name="T142" fmla="+- 0 27494 22672"/>
                <a:gd name="T143" fmla="*/ 27494 h 8788"/>
                <a:gd name="T144" fmla="+- 0 12695 6063"/>
                <a:gd name="T145" fmla="*/ T144 w 7393"/>
                <a:gd name="T146" fmla="+- 0 27248 22672"/>
                <a:gd name="T147" fmla="*/ 27248 h 8788"/>
                <a:gd name="T148" fmla="+- 0 11846 6063"/>
                <a:gd name="T149" fmla="*/ T148 w 7393"/>
                <a:gd name="T150" fmla="+- 0 27727 22672"/>
                <a:gd name="T151" fmla="*/ 27727 h 8788"/>
                <a:gd name="T152" fmla="+- 0 11742 6063"/>
                <a:gd name="T153" fmla="*/ T152 w 7393"/>
                <a:gd name="T154" fmla="+- 0 28243 22672"/>
                <a:gd name="T155" fmla="*/ 28243 h 8788"/>
                <a:gd name="T156" fmla="+- 0 10558 6063"/>
                <a:gd name="T157" fmla="*/ T156 w 7393"/>
                <a:gd name="T158" fmla="+- 0 27067 22672"/>
                <a:gd name="T159" fmla="*/ 27067 h 8788"/>
                <a:gd name="T160" fmla="+- 0 10369 6063"/>
                <a:gd name="T161" fmla="*/ T160 w 7393"/>
                <a:gd name="T162" fmla="+- 0 26796 22672"/>
                <a:gd name="T163" fmla="*/ 26796 h 8788"/>
                <a:gd name="T164" fmla="+- 0 9452 6063"/>
                <a:gd name="T165" fmla="*/ T164 w 7393"/>
                <a:gd name="T166" fmla="+- 0 26937 22672"/>
                <a:gd name="T167" fmla="*/ 26937 h 8788"/>
                <a:gd name="T168" fmla="+- 0 10598 6063"/>
                <a:gd name="T169" fmla="*/ T168 w 7393"/>
                <a:gd name="T170" fmla="+- 0 28135 22672"/>
                <a:gd name="T171" fmla="*/ 28135 h 8788"/>
                <a:gd name="T172" fmla="+- 0 11351 6063"/>
                <a:gd name="T173" fmla="*/ T172 w 7393"/>
                <a:gd name="T174" fmla="+- 0 29644 22672"/>
                <a:gd name="T175" fmla="*/ 29644 h 8788"/>
                <a:gd name="T176" fmla="+- 0 11164 6063"/>
                <a:gd name="T177" fmla="*/ T176 w 7393"/>
                <a:gd name="T178" fmla="+- 0 29912 22672"/>
                <a:gd name="T179" fmla="*/ 29912 h 8788"/>
                <a:gd name="T180" fmla="+- 0 10897 6063"/>
                <a:gd name="T181" fmla="*/ T180 w 7393"/>
                <a:gd name="T182" fmla="+- 0 30099 22672"/>
                <a:gd name="T183" fmla="*/ 30099 h 8788"/>
                <a:gd name="T184" fmla="+- 0 10734 6063"/>
                <a:gd name="T185" fmla="*/ T184 w 7393"/>
                <a:gd name="T186" fmla="+- 0 30910 22672"/>
                <a:gd name="T187" fmla="*/ 30910 h 8788"/>
                <a:gd name="T188" fmla="+- 0 11763 6063"/>
                <a:gd name="T189" fmla="*/ T188 w 7393"/>
                <a:gd name="T190" fmla="+- 0 30597 22672"/>
                <a:gd name="T191" fmla="*/ 30597 h 8788"/>
                <a:gd name="T192" fmla="+- 0 11911 6063"/>
                <a:gd name="T193" fmla="*/ T192 w 7393"/>
                <a:gd name="T194" fmla="+- 0 30403 22672"/>
                <a:gd name="T195" fmla="*/ 30403 h 8788"/>
                <a:gd name="T196" fmla="+- 0 13456 6063"/>
                <a:gd name="T197" fmla="*/ T196 w 7393"/>
                <a:gd name="T198" fmla="+- 0 28937 22672"/>
                <a:gd name="T199" fmla="*/ 28937 h 8788"/>
                <a:gd name="T200" fmla="+- 0 13442 6063"/>
                <a:gd name="T201" fmla="*/ T200 w 7393"/>
                <a:gd name="T202" fmla="+- 0 22672 22672"/>
                <a:gd name="T203" fmla="*/ 22672 h 8788"/>
                <a:gd name="T204" fmla="+- 0 12901 6063"/>
                <a:gd name="T205" fmla="*/ T204 w 7393"/>
                <a:gd name="T206" fmla="+- 0 23565 22672"/>
                <a:gd name="T207" fmla="*/ 23565 h 8788"/>
                <a:gd name="T208" fmla="+- 0 13230 6063"/>
                <a:gd name="T209" fmla="*/ T208 w 7393"/>
                <a:gd name="T210" fmla="+- 0 23537 22672"/>
                <a:gd name="T211" fmla="*/ 23537 h 8788"/>
                <a:gd name="T212" fmla="+- 0 13456 6063"/>
                <a:gd name="T213" fmla="*/ T212 w 7393"/>
                <a:gd name="T214" fmla="+- 0 23586 22672"/>
                <a:gd name="T215" fmla="*/ 23586 h 878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</a:cxnLst>
              <a:rect l="0" t="0" r="r" b="b"/>
              <a:pathLst>
                <a:path w="7393" h="8788">
                  <a:moveTo>
                    <a:pt x="4671" y="8238"/>
                  </a:moveTo>
                  <a:lnTo>
                    <a:pt x="4078" y="7645"/>
                  </a:lnTo>
                  <a:lnTo>
                    <a:pt x="3163" y="7890"/>
                  </a:lnTo>
                  <a:lnTo>
                    <a:pt x="3081" y="7908"/>
                  </a:lnTo>
                  <a:lnTo>
                    <a:pt x="2999" y="7919"/>
                  </a:lnTo>
                  <a:lnTo>
                    <a:pt x="2916" y="7922"/>
                  </a:lnTo>
                  <a:lnTo>
                    <a:pt x="2834" y="7918"/>
                  </a:lnTo>
                  <a:lnTo>
                    <a:pt x="2753" y="7908"/>
                  </a:lnTo>
                  <a:lnTo>
                    <a:pt x="2674" y="7890"/>
                  </a:lnTo>
                  <a:lnTo>
                    <a:pt x="2596" y="7865"/>
                  </a:lnTo>
                  <a:lnTo>
                    <a:pt x="2520" y="7834"/>
                  </a:lnTo>
                  <a:lnTo>
                    <a:pt x="2447" y="7796"/>
                  </a:lnTo>
                  <a:lnTo>
                    <a:pt x="2378" y="7752"/>
                  </a:lnTo>
                  <a:lnTo>
                    <a:pt x="2312" y="7702"/>
                  </a:lnTo>
                  <a:lnTo>
                    <a:pt x="2250" y="7645"/>
                  </a:lnTo>
                  <a:lnTo>
                    <a:pt x="1696" y="7091"/>
                  </a:lnTo>
                  <a:lnTo>
                    <a:pt x="1142" y="6537"/>
                  </a:lnTo>
                  <a:lnTo>
                    <a:pt x="1085" y="6475"/>
                  </a:lnTo>
                  <a:lnTo>
                    <a:pt x="1035" y="6409"/>
                  </a:lnTo>
                  <a:lnTo>
                    <a:pt x="990" y="6339"/>
                  </a:lnTo>
                  <a:lnTo>
                    <a:pt x="953" y="6267"/>
                  </a:lnTo>
                  <a:lnTo>
                    <a:pt x="922" y="6191"/>
                  </a:lnTo>
                  <a:lnTo>
                    <a:pt x="897" y="6113"/>
                  </a:lnTo>
                  <a:lnTo>
                    <a:pt x="16" y="6349"/>
                  </a:lnTo>
                  <a:lnTo>
                    <a:pt x="36" y="6407"/>
                  </a:lnTo>
                  <a:lnTo>
                    <a:pt x="63" y="6463"/>
                  </a:lnTo>
                  <a:lnTo>
                    <a:pt x="97" y="6515"/>
                  </a:lnTo>
                  <a:lnTo>
                    <a:pt x="139" y="6562"/>
                  </a:lnTo>
                  <a:lnTo>
                    <a:pt x="1182" y="7605"/>
                  </a:lnTo>
                  <a:lnTo>
                    <a:pt x="2225" y="8648"/>
                  </a:lnTo>
                  <a:lnTo>
                    <a:pt x="2272" y="8689"/>
                  </a:lnTo>
                  <a:lnTo>
                    <a:pt x="2324" y="8724"/>
                  </a:lnTo>
                  <a:lnTo>
                    <a:pt x="2379" y="8751"/>
                  </a:lnTo>
                  <a:lnTo>
                    <a:pt x="2438" y="8771"/>
                  </a:lnTo>
                  <a:lnTo>
                    <a:pt x="2498" y="8783"/>
                  </a:lnTo>
                  <a:lnTo>
                    <a:pt x="2560" y="8787"/>
                  </a:lnTo>
                  <a:lnTo>
                    <a:pt x="2622" y="8783"/>
                  </a:lnTo>
                  <a:lnTo>
                    <a:pt x="2683" y="8771"/>
                  </a:lnTo>
                  <a:lnTo>
                    <a:pt x="4671" y="8238"/>
                  </a:lnTo>
                  <a:close/>
                  <a:moveTo>
                    <a:pt x="6632" y="4576"/>
                  </a:moveTo>
                  <a:lnTo>
                    <a:pt x="6612" y="4518"/>
                  </a:lnTo>
                  <a:lnTo>
                    <a:pt x="6585" y="4463"/>
                  </a:lnTo>
                  <a:lnTo>
                    <a:pt x="6551" y="4411"/>
                  </a:lnTo>
                  <a:lnTo>
                    <a:pt x="6509" y="4364"/>
                  </a:lnTo>
                  <a:lnTo>
                    <a:pt x="5466" y="3321"/>
                  </a:lnTo>
                  <a:lnTo>
                    <a:pt x="4541" y="2395"/>
                  </a:lnTo>
                  <a:lnTo>
                    <a:pt x="4656" y="1968"/>
                  </a:lnTo>
                  <a:lnTo>
                    <a:pt x="4681" y="1888"/>
                  </a:lnTo>
                  <a:lnTo>
                    <a:pt x="4713" y="1811"/>
                  </a:lnTo>
                  <a:lnTo>
                    <a:pt x="4751" y="1738"/>
                  </a:lnTo>
                  <a:lnTo>
                    <a:pt x="4795" y="1669"/>
                  </a:lnTo>
                  <a:lnTo>
                    <a:pt x="4845" y="1604"/>
                  </a:lnTo>
                  <a:lnTo>
                    <a:pt x="4900" y="1544"/>
                  </a:lnTo>
                  <a:lnTo>
                    <a:pt x="4960" y="1489"/>
                  </a:lnTo>
                  <a:lnTo>
                    <a:pt x="5025" y="1439"/>
                  </a:lnTo>
                  <a:lnTo>
                    <a:pt x="5094" y="1395"/>
                  </a:lnTo>
                  <a:lnTo>
                    <a:pt x="5167" y="1356"/>
                  </a:lnTo>
                  <a:lnTo>
                    <a:pt x="5244" y="1324"/>
                  </a:lnTo>
                  <a:lnTo>
                    <a:pt x="5324" y="1299"/>
                  </a:lnTo>
                  <a:lnTo>
                    <a:pt x="5923" y="1139"/>
                  </a:lnTo>
                  <a:lnTo>
                    <a:pt x="5330" y="545"/>
                  </a:lnTo>
                  <a:lnTo>
                    <a:pt x="4468" y="776"/>
                  </a:lnTo>
                  <a:lnTo>
                    <a:pt x="4409" y="796"/>
                  </a:lnTo>
                  <a:lnTo>
                    <a:pt x="4353" y="824"/>
                  </a:lnTo>
                  <a:lnTo>
                    <a:pt x="4302" y="858"/>
                  </a:lnTo>
                  <a:lnTo>
                    <a:pt x="4255" y="899"/>
                  </a:lnTo>
                  <a:lnTo>
                    <a:pt x="4215" y="945"/>
                  </a:lnTo>
                  <a:lnTo>
                    <a:pt x="4180" y="996"/>
                  </a:lnTo>
                  <a:lnTo>
                    <a:pt x="4153" y="1052"/>
                  </a:lnTo>
                  <a:lnTo>
                    <a:pt x="4133" y="1112"/>
                  </a:lnTo>
                  <a:lnTo>
                    <a:pt x="3902" y="1973"/>
                  </a:lnTo>
                  <a:lnTo>
                    <a:pt x="3844" y="2187"/>
                  </a:lnTo>
                  <a:lnTo>
                    <a:pt x="1977" y="2687"/>
                  </a:lnTo>
                  <a:lnTo>
                    <a:pt x="1115" y="2918"/>
                  </a:lnTo>
                  <a:lnTo>
                    <a:pt x="1056" y="2939"/>
                  </a:lnTo>
                  <a:lnTo>
                    <a:pt x="1000" y="2966"/>
                  </a:lnTo>
                  <a:lnTo>
                    <a:pt x="949" y="3001"/>
                  </a:lnTo>
                  <a:lnTo>
                    <a:pt x="902" y="3041"/>
                  </a:lnTo>
                  <a:lnTo>
                    <a:pt x="862" y="3087"/>
                  </a:lnTo>
                  <a:lnTo>
                    <a:pt x="827" y="3139"/>
                  </a:lnTo>
                  <a:lnTo>
                    <a:pt x="800" y="3194"/>
                  </a:lnTo>
                  <a:lnTo>
                    <a:pt x="780" y="3254"/>
                  </a:lnTo>
                  <a:lnTo>
                    <a:pt x="549" y="4116"/>
                  </a:lnTo>
                  <a:lnTo>
                    <a:pt x="16" y="6103"/>
                  </a:lnTo>
                  <a:lnTo>
                    <a:pt x="4" y="6165"/>
                  </a:lnTo>
                  <a:lnTo>
                    <a:pt x="0" y="6227"/>
                  </a:lnTo>
                  <a:lnTo>
                    <a:pt x="4" y="6289"/>
                  </a:lnTo>
                  <a:lnTo>
                    <a:pt x="16" y="6349"/>
                  </a:lnTo>
                  <a:lnTo>
                    <a:pt x="897" y="6113"/>
                  </a:lnTo>
                  <a:lnTo>
                    <a:pt x="879" y="6033"/>
                  </a:lnTo>
                  <a:lnTo>
                    <a:pt x="869" y="5952"/>
                  </a:lnTo>
                  <a:lnTo>
                    <a:pt x="865" y="5870"/>
                  </a:lnTo>
                  <a:lnTo>
                    <a:pt x="868" y="5788"/>
                  </a:lnTo>
                  <a:lnTo>
                    <a:pt x="879" y="5706"/>
                  </a:lnTo>
                  <a:lnTo>
                    <a:pt x="897" y="5624"/>
                  </a:lnTo>
                  <a:lnTo>
                    <a:pt x="1142" y="4709"/>
                  </a:lnTo>
                  <a:lnTo>
                    <a:pt x="1303" y="4110"/>
                  </a:lnTo>
                  <a:lnTo>
                    <a:pt x="1328" y="4030"/>
                  </a:lnTo>
                  <a:lnTo>
                    <a:pt x="1360" y="3953"/>
                  </a:lnTo>
                  <a:lnTo>
                    <a:pt x="1398" y="3880"/>
                  </a:lnTo>
                  <a:lnTo>
                    <a:pt x="1442" y="3811"/>
                  </a:lnTo>
                  <a:lnTo>
                    <a:pt x="1492" y="3746"/>
                  </a:lnTo>
                  <a:lnTo>
                    <a:pt x="1547" y="3686"/>
                  </a:lnTo>
                  <a:lnTo>
                    <a:pt x="1607" y="3631"/>
                  </a:lnTo>
                  <a:lnTo>
                    <a:pt x="1672" y="3581"/>
                  </a:lnTo>
                  <a:lnTo>
                    <a:pt x="1741" y="3537"/>
                  </a:lnTo>
                  <a:lnTo>
                    <a:pt x="1814" y="3499"/>
                  </a:lnTo>
                  <a:lnTo>
                    <a:pt x="1891" y="3467"/>
                  </a:lnTo>
                  <a:lnTo>
                    <a:pt x="1971" y="3441"/>
                  </a:lnTo>
                  <a:lnTo>
                    <a:pt x="2570" y="3281"/>
                  </a:lnTo>
                  <a:lnTo>
                    <a:pt x="3485" y="3036"/>
                  </a:lnTo>
                  <a:lnTo>
                    <a:pt x="3567" y="3018"/>
                  </a:lnTo>
                  <a:lnTo>
                    <a:pt x="3624" y="3010"/>
                  </a:lnTo>
                  <a:lnTo>
                    <a:pt x="3369" y="3961"/>
                  </a:lnTo>
                  <a:lnTo>
                    <a:pt x="3357" y="4023"/>
                  </a:lnTo>
                  <a:lnTo>
                    <a:pt x="3353" y="4085"/>
                  </a:lnTo>
                  <a:lnTo>
                    <a:pt x="3357" y="4147"/>
                  </a:lnTo>
                  <a:lnTo>
                    <a:pt x="3369" y="4207"/>
                  </a:lnTo>
                  <a:lnTo>
                    <a:pt x="4250" y="3971"/>
                  </a:lnTo>
                  <a:lnTo>
                    <a:pt x="4232" y="3891"/>
                  </a:lnTo>
                  <a:lnTo>
                    <a:pt x="4221" y="3810"/>
                  </a:lnTo>
                  <a:lnTo>
                    <a:pt x="4218" y="3728"/>
                  </a:lnTo>
                  <a:lnTo>
                    <a:pt x="4221" y="3646"/>
                  </a:lnTo>
                  <a:lnTo>
                    <a:pt x="4232" y="3563"/>
                  </a:lnTo>
                  <a:lnTo>
                    <a:pt x="4250" y="3481"/>
                  </a:lnTo>
                  <a:lnTo>
                    <a:pt x="4322" y="3213"/>
                  </a:lnTo>
                  <a:lnTo>
                    <a:pt x="4336" y="3224"/>
                  </a:lnTo>
                  <a:lnTo>
                    <a:pt x="4398" y="3280"/>
                  </a:lnTo>
                  <a:lnTo>
                    <a:pt x="4952" y="3835"/>
                  </a:lnTo>
                  <a:lnTo>
                    <a:pt x="5506" y="4389"/>
                  </a:lnTo>
                  <a:lnTo>
                    <a:pt x="5563" y="4451"/>
                  </a:lnTo>
                  <a:lnTo>
                    <a:pt x="5614" y="4517"/>
                  </a:lnTo>
                  <a:lnTo>
                    <a:pt x="5658" y="4586"/>
                  </a:lnTo>
                  <a:lnTo>
                    <a:pt x="5695" y="4659"/>
                  </a:lnTo>
                  <a:lnTo>
                    <a:pt x="5727" y="4735"/>
                  </a:lnTo>
                  <a:lnTo>
                    <a:pt x="5751" y="4812"/>
                  </a:lnTo>
                  <a:lnTo>
                    <a:pt x="6632" y="4576"/>
                  </a:lnTo>
                  <a:close/>
                  <a:moveTo>
                    <a:pt x="7393" y="5513"/>
                  </a:moveTo>
                  <a:lnTo>
                    <a:pt x="6516" y="5748"/>
                  </a:lnTo>
                  <a:lnTo>
                    <a:pt x="6434" y="5766"/>
                  </a:lnTo>
                  <a:lnTo>
                    <a:pt x="6377" y="5773"/>
                  </a:lnTo>
                  <a:lnTo>
                    <a:pt x="6632" y="4822"/>
                  </a:lnTo>
                  <a:lnTo>
                    <a:pt x="6644" y="4760"/>
                  </a:lnTo>
                  <a:lnTo>
                    <a:pt x="6648" y="4698"/>
                  </a:lnTo>
                  <a:lnTo>
                    <a:pt x="6644" y="4637"/>
                  </a:lnTo>
                  <a:lnTo>
                    <a:pt x="6632" y="4576"/>
                  </a:lnTo>
                  <a:lnTo>
                    <a:pt x="5751" y="4812"/>
                  </a:lnTo>
                  <a:lnTo>
                    <a:pt x="5769" y="4892"/>
                  </a:lnTo>
                  <a:lnTo>
                    <a:pt x="5780" y="4973"/>
                  </a:lnTo>
                  <a:lnTo>
                    <a:pt x="5783" y="5055"/>
                  </a:lnTo>
                  <a:lnTo>
                    <a:pt x="5780" y="5138"/>
                  </a:lnTo>
                  <a:lnTo>
                    <a:pt x="5769" y="5220"/>
                  </a:lnTo>
                  <a:lnTo>
                    <a:pt x="5751" y="5302"/>
                  </a:lnTo>
                  <a:lnTo>
                    <a:pt x="5679" y="5571"/>
                  </a:lnTo>
                  <a:lnTo>
                    <a:pt x="5665" y="5560"/>
                  </a:lnTo>
                  <a:lnTo>
                    <a:pt x="5603" y="5503"/>
                  </a:lnTo>
                  <a:lnTo>
                    <a:pt x="5049" y="4949"/>
                  </a:lnTo>
                  <a:lnTo>
                    <a:pt x="4495" y="4395"/>
                  </a:lnTo>
                  <a:lnTo>
                    <a:pt x="4438" y="4333"/>
                  </a:lnTo>
                  <a:lnTo>
                    <a:pt x="4388" y="4267"/>
                  </a:lnTo>
                  <a:lnTo>
                    <a:pt x="4343" y="4197"/>
                  </a:lnTo>
                  <a:lnTo>
                    <a:pt x="4306" y="4124"/>
                  </a:lnTo>
                  <a:lnTo>
                    <a:pt x="4275" y="4049"/>
                  </a:lnTo>
                  <a:lnTo>
                    <a:pt x="4250" y="3971"/>
                  </a:lnTo>
                  <a:lnTo>
                    <a:pt x="3369" y="4207"/>
                  </a:lnTo>
                  <a:lnTo>
                    <a:pt x="3389" y="4265"/>
                  </a:lnTo>
                  <a:lnTo>
                    <a:pt x="3416" y="4321"/>
                  </a:lnTo>
                  <a:lnTo>
                    <a:pt x="3450" y="4372"/>
                  </a:lnTo>
                  <a:lnTo>
                    <a:pt x="3492" y="4420"/>
                  </a:lnTo>
                  <a:lnTo>
                    <a:pt x="4535" y="5463"/>
                  </a:lnTo>
                  <a:lnTo>
                    <a:pt x="5460" y="6388"/>
                  </a:lnTo>
                  <a:lnTo>
                    <a:pt x="5346" y="6816"/>
                  </a:lnTo>
                  <a:lnTo>
                    <a:pt x="5320" y="6896"/>
                  </a:lnTo>
                  <a:lnTo>
                    <a:pt x="5288" y="6972"/>
                  </a:lnTo>
                  <a:lnTo>
                    <a:pt x="5250" y="7046"/>
                  </a:lnTo>
                  <a:lnTo>
                    <a:pt x="5206" y="7115"/>
                  </a:lnTo>
                  <a:lnTo>
                    <a:pt x="5156" y="7179"/>
                  </a:lnTo>
                  <a:lnTo>
                    <a:pt x="5101" y="7240"/>
                  </a:lnTo>
                  <a:lnTo>
                    <a:pt x="5041" y="7295"/>
                  </a:lnTo>
                  <a:lnTo>
                    <a:pt x="4976" y="7345"/>
                  </a:lnTo>
                  <a:lnTo>
                    <a:pt x="4907" y="7389"/>
                  </a:lnTo>
                  <a:lnTo>
                    <a:pt x="4834" y="7427"/>
                  </a:lnTo>
                  <a:lnTo>
                    <a:pt x="4757" y="7459"/>
                  </a:lnTo>
                  <a:lnTo>
                    <a:pt x="4677" y="7484"/>
                  </a:lnTo>
                  <a:lnTo>
                    <a:pt x="4078" y="7645"/>
                  </a:lnTo>
                  <a:lnTo>
                    <a:pt x="4671" y="8238"/>
                  </a:lnTo>
                  <a:lnTo>
                    <a:pt x="5533" y="8007"/>
                  </a:lnTo>
                  <a:lnTo>
                    <a:pt x="5593" y="7987"/>
                  </a:lnTo>
                  <a:lnTo>
                    <a:pt x="5648" y="7959"/>
                  </a:lnTo>
                  <a:lnTo>
                    <a:pt x="5700" y="7925"/>
                  </a:lnTo>
                  <a:lnTo>
                    <a:pt x="5746" y="7884"/>
                  </a:lnTo>
                  <a:lnTo>
                    <a:pt x="5786" y="7838"/>
                  </a:lnTo>
                  <a:lnTo>
                    <a:pt x="5821" y="7787"/>
                  </a:lnTo>
                  <a:lnTo>
                    <a:pt x="5848" y="7731"/>
                  </a:lnTo>
                  <a:lnTo>
                    <a:pt x="5869" y="7672"/>
                  </a:lnTo>
                  <a:lnTo>
                    <a:pt x="6099" y="6810"/>
                  </a:lnTo>
                  <a:lnTo>
                    <a:pt x="6157" y="6596"/>
                  </a:lnTo>
                  <a:lnTo>
                    <a:pt x="7393" y="6265"/>
                  </a:lnTo>
                  <a:lnTo>
                    <a:pt x="7393" y="5780"/>
                  </a:lnTo>
                  <a:lnTo>
                    <a:pt x="7393" y="5513"/>
                  </a:lnTo>
                  <a:close/>
                  <a:moveTo>
                    <a:pt x="7393" y="0"/>
                  </a:moveTo>
                  <a:lnTo>
                    <a:pt x="7379" y="0"/>
                  </a:lnTo>
                  <a:lnTo>
                    <a:pt x="7318" y="13"/>
                  </a:lnTo>
                  <a:lnTo>
                    <a:pt x="5330" y="545"/>
                  </a:lnTo>
                  <a:lnTo>
                    <a:pt x="5923" y="1139"/>
                  </a:lnTo>
                  <a:lnTo>
                    <a:pt x="6838" y="893"/>
                  </a:lnTo>
                  <a:lnTo>
                    <a:pt x="6920" y="875"/>
                  </a:lnTo>
                  <a:lnTo>
                    <a:pt x="7002" y="865"/>
                  </a:lnTo>
                  <a:lnTo>
                    <a:pt x="7085" y="861"/>
                  </a:lnTo>
                  <a:lnTo>
                    <a:pt x="7167" y="865"/>
                  </a:lnTo>
                  <a:lnTo>
                    <a:pt x="7248" y="876"/>
                  </a:lnTo>
                  <a:lnTo>
                    <a:pt x="7327" y="893"/>
                  </a:lnTo>
                  <a:lnTo>
                    <a:pt x="7327" y="894"/>
                  </a:lnTo>
                  <a:lnTo>
                    <a:pt x="7393" y="914"/>
                  </a:lnTo>
                  <a:lnTo>
                    <a:pt x="7393" y="650"/>
                  </a:lnTo>
                  <a:lnTo>
                    <a:pt x="7393" y="0"/>
                  </a:lnTo>
                  <a:close/>
                </a:path>
              </a:pathLst>
            </a:custGeom>
            <a:solidFill>
              <a:srgbClr val="337B86">
                <a:alpha val="594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C8A4BDCD-7519-1C01-F204-710D4C595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293" y="1781795"/>
            <a:ext cx="9404723" cy="1781535"/>
          </a:xfrm>
        </p:spPr>
        <p:txBody>
          <a:bodyPr>
            <a:noAutofit/>
          </a:bodyPr>
          <a:lstStyle/>
          <a:p>
            <a:pPr algn="ctr"/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r>
              <a:rPr lang="cs-CZ" sz="4000" b="1" dirty="0">
                <a:solidFill>
                  <a:schemeClr val="bg2"/>
                </a:solidFill>
                <a:ea typeface="+mn-ea"/>
                <a:cs typeface="+mn-cs"/>
              </a:rPr>
              <a:t>PROSTOR PRO VAŠE </a:t>
            </a:r>
            <a:br>
              <a:rPr lang="cs-CZ" sz="4000" b="1" dirty="0">
                <a:solidFill>
                  <a:schemeClr val="bg2"/>
                </a:solidFill>
                <a:ea typeface="+mn-ea"/>
                <a:cs typeface="+mn-cs"/>
              </a:rPr>
            </a:br>
            <a:r>
              <a:rPr lang="cs-CZ" sz="4000" b="1" dirty="0">
                <a:solidFill>
                  <a:schemeClr val="bg2"/>
                </a:solidFill>
                <a:ea typeface="+mn-ea"/>
                <a:cs typeface="+mn-cs"/>
              </a:rPr>
              <a:t>DOTAZY</a:t>
            </a:r>
            <a:br>
              <a:rPr lang="cs-CZ" sz="4000" b="1" dirty="0">
                <a:solidFill>
                  <a:schemeClr val="bg2"/>
                </a:solidFill>
                <a:ea typeface="+mn-ea"/>
                <a:cs typeface="+mn-cs"/>
              </a:rPr>
            </a:br>
            <a:br>
              <a:rPr lang="cs-CZ" sz="4000" b="1" dirty="0">
                <a:solidFill>
                  <a:schemeClr val="bg2"/>
                </a:solidFill>
                <a:ea typeface="+mn-ea"/>
                <a:cs typeface="+mn-cs"/>
              </a:rPr>
            </a:br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endParaRPr lang="cs-CZ" sz="2000" b="1" dirty="0">
              <a:solidFill>
                <a:schemeClr val="accent1">
                  <a:lumMod val="75000"/>
                </a:schemeClr>
              </a:solidFill>
              <a:ea typeface="+mn-ea"/>
              <a:cs typeface="+mn-cs"/>
            </a:endParaRPr>
          </a:p>
        </p:txBody>
      </p:sp>
      <p:cxnSp>
        <p:nvCxnSpPr>
          <p:cNvPr id="46" name="Přímá spojnice 45">
            <a:extLst>
              <a:ext uri="{FF2B5EF4-FFF2-40B4-BE49-F238E27FC236}">
                <a16:creationId xmlns:a16="http://schemas.microsoft.com/office/drawing/2014/main" id="{0BE5D832-E8E3-4EF5-4AF2-684877AE1D17}"/>
              </a:ext>
            </a:extLst>
          </p:cNvPr>
          <p:cNvCxnSpPr/>
          <p:nvPr/>
        </p:nvCxnSpPr>
        <p:spPr>
          <a:xfrm>
            <a:off x="629880" y="5885018"/>
            <a:ext cx="10932240" cy="0"/>
          </a:xfrm>
          <a:prstGeom prst="line">
            <a:avLst/>
          </a:prstGeom>
          <a:ln w="19050">
            <a:solidFill>
              <a:srgbClr val="E394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Obrázek 48">
            <a:extLst>
              <a:ext uri="{FF2B5EF4-FFF2-40B4-BE49-F238E27FC236}">
                <a16:creationId xmlns:a16="http://schemas.microsoft.com/office/drawing/2014/main" id="{1D25F3AB-F4A4-E257-B687-765FA6E512A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9016" y="5985823"/>
            <a:ext cx="2886115" cy="630089"/>
          </a:xfrm>
          <a:prstGeom prst="rect">
            <a:avLst/>
          </a:prstGeom>
          <a:effectLst/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13A7BA4E-0493-0B90-6B79-3EC38654C423}"/>
              </a:ext>
            </a:extLst>
          </p:cNvPr>
          <p:cNvSpPr txBox="1"/>
          <p:nvPr/>
        </p:nvSpPr>
        <p:spPr>
          <a:xfrm>
            <a:off x="551053" y="6187089"/>
            <a:ext cx="1036712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200" b="1" dirty="0">
                <a:solidFill>
                  <a:srgbClr val="E39494"/>
                </a:solidFill>
                <a:latin typeface="+mj-lt"/>
              </a:rPr>
              <a:t>Informační seminář k výzvě k Programu udržitelný turismus a posílení biodiverzity</a:t>
            </a:r>
          </a:p>
        </p:txBody>
      </p:sp>
    </p:spTree>
    <p:extLst>
      <p:ext uri="{BB962C8B-B14F-4D97-AF65-F5344CB8AC3E}">
        <p14:creationId xmlns:p14="http://schemas.microsoft.com/office/powerpoint/2010/main" val="3335516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2537D5E-B890-773A-ADF9-283D0F5838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4">
            <a:extLst>
              <a:ext uri="{FF2B5EF4-FFF2-40B4-BE49-F238E27FC236}">
                <a16:creationId xmlns:a16="http://schemas.microsoft.com/office/drawing/2014/main" id="{215980B7-C9FF-4548-A215-E687B0905D9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8457336" y="1203247"/>
            <a:ext cx="3734664" cy="4451506"/>
            <a:chOff x="1029" y="16748"/>
            <a:chExt cx="12426" cy="14711"/>
          </a:xfrm>
        </p:grpSpPr>
        <p:sp>
          <p:nvSpPr>
            <p:cNvPr id="51" name="AutoShape 80">
              <a:extLst>
                <a:ext uri="{FF2B5EF4-FFF2-40B4-BE49-F238E27FC236}">
                  <a16:creationId xmlns:a16="http://schemas.microsoft.com/office/drawing/2014/main" id="{06194FB6-944E-30EC-AF02-EE4DE8D702DE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9" y="16748"/>
              <a:ext cx="12426" cy="14120"/>
            </a:xfrm>
            <a:custGeom>
              <a:avLst/>
              <a:gdLst>
                <a:gd name="T0" fmla="+- 0 5953 1030"/>
                <a:gd name="T1" fmla="*/ T0 w 12426"/>
                <a:gd name="T2" fmla="+- 0 29461 16748"/>
                <a:gd name="T3" fmla="*/ 29461 h 14120"/>
                <a:gd name="T4" fmla="+- 0 5556 1030"/>
                <a:gd name="T5" fmla="*/ T4 w 12426"/>
                <a:gd name="T6" fmla="+- 0 29471 16748"/>
                <a:gd name="T7" fmla="*/ 29471 h 14120"/>
                <a:gd name="T8" fmla="+- 0 5175 1030"/>
                <a:gd name="T9" fmla="*/ T8 w 12426"/>
                <a:gd name="T10" fmla="+- 0 29379 16748"/>
                <a:gd name="T11" fmla="*/ 29379 h 14120"/>
                <a:gd name="T12" fmla="+- 0 4827 1030"/>
                <a:gd name="T13" fmla="*/ T12 w 12426"/>
                <a:gd name="T14" fmla="+- 0 29191 16748"/>
                <a:gd name="T15" fmla="*/ 29191 h 14120"/>
                <a:gd name="T16" fmla="+- 0 2928 1030"/>
                <a:gd name="T17" fmla="*/ T16 w 12426"/>
                <a:gd name="T18" fmla="+- 0 28970 16748"/>
                <a:gd name="T19" fmla="*/ 28970 h 14120"/>
                <a:gd name="T20" fmla="+- 0 4870 1030"/>
                <a:gd name="T21" fmla="*/ T20 w 12426"/>
                <a:gd name="T22" fmla="+- 0 30818 16748"/>
                <a:gd name="T23" fmla="*/ 30818 h 14120"/>
                <a:gd name="T24" fmla="+- 0 5261 1030"/>
                <a:gd name="T25" fmla="*/ T24 w 12426"/>
                <a:gd name="T26" fmla="+- 0 30859 16748"/>
                <a:gd name="T27" fmla="*/ 30859 h 14120"/>
                <a:gd name="T28" fmla="+- 0 11497 1030"/>
                <a:gd name="T29" fmla="*/ T28 w 12426"/>
                <a:gd name="T30" fmla="+- 0 25986 16748"/>
                <a:gd name="T31" fmla="*/ 25986 h 14120"/>
                <a:gd name="T32" fmla="+- 0 11700 1030"/>
                <a:gd name="T33" fmla="*/ T32 w 12426"/>
                <a:gd name="T34" fmla="+- 0 24420 16748"/>
                <a:gd name="T35" fmla="*/ 24420 h 14120"/>
                <a:gd name="T36" fmla="+- 0 10268 1030"/>
                <a:gd name="T37" fmla="*/ T36 w 12426"/>
                <a:gd name="T38" fmla="+- 0 24484 16748"/>
                <a:gd name="T39" fmla="*/ 24484 h 14120"/>
                <a:gd name="T40" fmla="+- 0 10320 1030"/>
                <a:gd name="T41" fmla="*/ T40 w 12426"/>
                <a:gd name="T42" fmla="+- 0 24874 16748"/>
                <a:gd name="T43" fmla="*/ 24874 h 14120"/>
                <a:gd name="T44" fmla="+- 0 10268 1030"/>
                <a:gd name="T45" fmla="*/ T44 w 12426"/>
                <a:gd name="T46" fmla="+- 0 25270 16748"/>
                <a:gd name="T47" fmla="*/ 25270 h 14120"/>
                <a:gd name="T48" fmla="+- 0 9140 1030"/>
                <a:gd name="T49" fmla="*/ T48 w 12426"/>
                <a:gd name="T50" fmla="+- 0 24703 16748"/>
                <a:gd name="T51" fmla="*/ 24703 h 14120"/>
                <a:gd name="T52" fmla="+- 0 8048 1030"/>
                <a:gd name="T53" fmla="*/ T52 w 12426"/>
                <a:gd name="T54" fmla="+- 0 23563 16748"/>
                <a:gd name="T55" fmla="*/ 23563 h 14120"/>
                <a:gd name="T56" fmla="+- 0 7879 1030"/>
                <a:gd name="T57" fmla="*/ T56 w 12426"/>
                <a:gd name="T58" fmla="+- 0 23207 16748"/>
                <a:gd name="T59" fmla="*/ 23207 h 14120"/>
                <a:gd name="T60" fmla="+- 0 7807 1030"/>
                <a:gd name="T61" fmla="*/ T60 w 12426"/>
                <a:gd name="T62" fmla="+- 0 22821 16748"/>
                <a:gd name="T63" fmla="*/ 22821 h 14120"/>
                <a:gd name="T64" fmla="+- 0 7838 1030"/>
                <a:gd name="T65" fmla="*/ T64 w 12426"/>
                <a:gd name="T66" fmla="+- 0 22424 16748"/>
                <a:gd name="T67" fmla="*/ 22424 h 14120"/>
                <a:gd name="T68" fmla="+- 0 8095 1030"/>
                <a:gd name="T69" fmla="*/ T68 w 12426"/>
                <a:gd name="T70" fmla="+- 0 22023 16748"/>
                <a:gd name="T71" fmla="*/ 22023 h 14120"/>
                <a:gd name="T72" fmla="+- 0 10032 1030"/>
                <a:gd name="T73" fmla="*/ T72 w 12426"/>
                <a:gd name="T74" fmla="+- 0 23987 16748"/>
                <a:gd name="T75" fmla="*/ 23987 h 14120"/>
                <a:gd name="T76" fmla="+- 0 10219 1030"/>
                <a:gd name="T77" fmla="*/ T76 w 12426"/>
                <a:gd name="T78" fmla="+- 0 24334 16748"/>
                <a:gd name="T79" fmla="*/ 24334 h 14120"/>
                <a:gd name="T80" fmla="+- 0 11627 1030"/>
                <a:gd name="T81" fmla="*/ T80 w 12426"/>
                <a:gd name="T82" fmla="+- 0 23957 16748"/>
                <a:gd name="T83" fmla="*/ 23957 h 14120"/>
                <a:gd name="T84" fmla="+- 0 8324 1030"/>
                <a:gd name="T85" fmla="*/ T84 w 12426"/>
                <a:gd name="T86" fmla="+- 0 20601 16748"/>
                <a:gd name="T87" fmla="*/ 20601 h 14120"/>
                <a:gd name="T88" fmla="+- 0 8623 1030"/>
                <a:gd name="T89" fmla="*/ T88 w 12426"/>
                <a:gd name="T90" fmla="+- 0 19614 16748"/>
                <a:gd name="T91" fmla="*/ 19614 h 14120"/>
                <a:gd name="T92" fmla="+- 0 8847 1030"/>
                <a:gd name="T93" fmla="*/ T92 w 12426"/>
                <a:gd name="T94" fmla="+- 0 19290 16748"/>
                <a:gd name="T95" fmla="*/ 19290 h 14120"/>
                <a:gd name="T96" fmla="+- 0 9145 1030"/>
                <a:gd name="T97" fmla="*/ T96 w 12426"/>
                <a:gd name="T98" fmla="+- 0 19035 16748"/>
                <a:gd name="T99" fmla="*/ 19035 h 14120"/>
                <a:gd name="T100" fmla="+- 0 9504 1030"/>
                <a:gd name="T101" fmla="*/ T100 w 12426"/>
                <a:gd name="T102" fmla="+- 0 18863 16748"/>
                <a:gd name="T103" fmla="*/ 18863 h 14120"/>
                <a:gd name="T104" fmla="+- 0 8130 1030"/>
                <a:gd name="T105" fmla="*/ T104 w 12426"/>
                <a:gd name="T106" fmla="+- 0 18025 16748"/>
                <a:gd name="T107" fmla="*/ 18025 h 14120"/>
                <a:gd name="T108" fmla="+- 0 7812 1030"/>
                <a:gd name="T109" fmla="*/ T108 w 12426"/>
                <a:gd name="T110" fmla="+- 0 18256 16748"/>
                <a:gd name="T111" fmla="*/ 18256 h 14120"/>
                <a:gd name="T112" fmla="+- 0 7297 1030"/>
                <a:gd name="T113" fmla="*/ T112 w 12426"/>
                <a:gd name="T114" fmla="+- 0 19923 16748"/>
                <a:gd name="T115" fmla="*/ 19923 h 14120"/>
                <a:gd name="T116" fmla="+- 0 2744 1030"/>
                <a:gd name="T117" fmla="*/ T116 w 12426"/>
                <a:gd name="T118" fmla="+- 0 21466 16748"/>
                <a:gd name="T119" fmla="*/ 21466 h 14120"/>
                <a:gd name="T120" fmla="+- 0 2426 1030"/>
                <a:gd name="T121" fmla="*/ T120 w 12426"/>
                <a:gd name="T122" fmla="+- 0 21697 16748"/>
                <a:gd name="T123" fmla="*/ 21697 h 14120"/>
                <a:gd name="T124" fmla="+- 0 1911 1030"/>
                <a:gd name="T125" fmla="*/ T124 w 12426"/>
                <a:gd name="T126" fmla="+- 0 23364 16748"/>
                <a:gd name="T127" fmla="*/ 23364 h 14120"/>
                <a:gd name="T128" fmla="+- 0 1038 1030"/>
                <a:gd name="T129" fmla="*/ T128 w 12426"/>
                <a:gd name="T130" fmla="+- 0 26875 16748"/>
                <a:gd name="T131" fmla="*/ 26875 h 14120"/>
                <a:gd name="T132" fmla="+- 0 1111 1030"/>
                <a:gd name="T133" fmla="*/ T132 w 12426"/>
                <a:gd name="T134" fmla="+- 0 27100 16748"/>
                <a:gd name="T135" fmla="*/ 27100 h 14120"/>
                <a:gd name="T136" fmla="+- 0 3753 1030"/>
                <a:gd name="T137" fmla="*/ T136 w 12426"/>
                <a:gd name="T138" fmla="+- 0 28144 16748"/>
                <a:gd name="T139" fmla="*/ 28144 h 14120"/>
                <a:gd name="T140" fmla="+- 0 2661 1030"/>
                <a:gd name="T141" fmla="*/ T140 w 12426"/>
                <a:gd name="T142" fmla="+- 0 27004 16748"/>
                <a:gd name="T143" fmla="*/ 27004 h 14120"/>
                <a:gd name="T144" fmla="+- 0 2492 1030"/>
                <a:gd name="T145" fmla="*/ T144 w 12426"/>
                <a:gd name="T146" fmla="+- 0 26649 16748"/>
                <a:gd name="T147" fmla="*/ 26649 h 14120"/>
                <a:gd name="T148" fmla="+- 0 2437 1030"/>
                <a:gd name="T149" fmla="*/ T148 w 12426"/>
                <a:gd name="T150" fmla="+- 0 26419 16748"/>
                <a:gd name="T151" fmla="*/ 26419 h 14120"/>
                <a:gd name="T152" fmla="+- 0 2426 1030"/>
                <a:gd name="T153" fmla="*/ T152 w 12426"/>
                <a:gd name="T154" fmla="+- 0 26024 16748"/>
                <a:gd name="T155" fmla="*/ 26024 h 14120"/>
                <a:gd name="T156" fmla="+- 0 3122 1030"/>
                <a:gd name="T157" fmla="*/ T156 w 12426"/>
                <a:gd name="T158" fmla="+- 0 23355 16748"/>
                <a:gd name="T159" fmla="*/ 23355 h 14120"/>
                <a:gd name="T160" fmla="+- 0 3275 1030"/>
                <a:gd name="T161" fmla="*/ T160 w 12426"/>
                <a:gd name="T162" fmla="+- 0 22986 16748"/>
                <a:gd name="T163" fmla="*/ 22986 h 14120"/>
                <a:gd name="T164" fmla="+- 0 3515 1030"/>
                <a:gd name="T165" fmla="*/ T164 w 12426"/>
                <a:gd name="T166" fmla="+- 0 22674 16748"/>
                <a:gd name="T167" fmla="*/ 22674 h 14120"/>
                <a:gd name="T168" fmla="+- 0 3826 1030"/>
                <a:gd name="T169" fmla="*/ T168 w 12426"/>
                <a:gd name="T170" fmla="+- 0 22435 16748"/>
                <a:gd name="T171" fmla="*/ 22435 h 14120"/>
                <a:gd name="T172" fmla="+- 0 4196 1030"/>
                <a:gd name="T173" fmla="*/ T172 w 12426"/>
                <a:gd name="T174" fmla="+- 0 22281 16748"/>
                <a:gd name="T175" fmla="*/ 22281 h 14120"/>
                <a:gd name="T176" fmla="+- 0 6785 1030"/>
                <a:gd name="T177" fmla="*/ T176 w 12426"/>
                <a:gd name="T178" fmla="+- 0 21596 16748"/>
                <a:gd name="T179" fmla="*/ 21596 h 14120"/>
                <a:gd name="T180" fmla="+- 0 6416 1030"/>
                <a:gd name="T181" fmla="*/ T180 w 12426"/>
                <a:gd name="T182" fmla="+- 0 23355 16748"/>
                <a:gd name="T183" fmla="*/ 23355 h 14120"/>
                <a:gd name="T184" fmla="+- 0 6537 1030"/>
                <a:gd name="T185" fmla="*/ T184 w 12426"/>
                <a:gd name="T186" fmla="+- 0 23728 16748"/>
                <a:gd name="T187" fmla="*/ 23728 h 14120"/>
                <a:gd name="T188" fmla="+- 0 9616 1030"/>
                <a:gd name="T189" fmla="*/ T188 w 12426"/>
                <a:gd name="T190" fmla="+- 0 27702 16748"/>
                <a:gd name="T191" fmla="*/ 27702 h 14120"/>
                <a:gd name="T192" fmla="+- 0 9463 1030"/>
                <a:gd name="T193" fmla="*/ T192 w 12426"/>
                <a:gd name="T194" fmla="+- 0 28071 16748"/>
                <a:gd name="T195" fmla="*/ 28071 h 14120"/>
                <a:gd name="T196" fmla="+- 0 9223 1030"/>
                <a:gd name="T197" fmla="*/ T196 w 12426"/>
                <a:gd name="T198" fmla="+- 0 28383 16748"/>
                <a:gd name="T199" fmla="*/ 28383 h 14120"/>
                <a:gd name="T200" fmla="+- 0 8912 1030"/>
                <a:gd name="T201" fmla="*/ T200 w 12426"/>
                <a:gd name="T202" fmla="+- 0 28622 16748"/>
                <a:gd name="T203" fmla="*/ 28622 h 14120"/>
                <a:gd name="T204" fmla="+- 0 8542 1030"/>
                <a:gd name="T205" fmla="*/ T204 w 12426"/>
                <a:gd name="T206" fmla="+- 0 28776 16748"/>
                <a:gd name="T207" fmla="*/ 28776 h 14120"/>
                <a:gd name="T208" fmla="+- 0 10068 1030"/>
                <a:gd name="T209" fmla="*/ T208 w 12426"/>
                <a:gd name="T210" fmla="+- 0 29558 16748"/>
                <a:gd name="T211" fmla="*/ 29558 h 14120"/>
                <a:gd name="T212" fmla="+- 0 10359 1030"/>
                <a:gd name="T213" fmla="*/ T212 w 12426"/>
                <a:gd name="T214" fmla="+- 0 29296 16748"/>
                <a:gd name="T215" fmla="*/ 29296 h 14120"/>
                <a:gd name="T216" fmla="+- 0 10827 1030"/>
                <a:gd name="T217" fmla="*/ T216 w 12426"/>
                <a:gd name="T218" fmla="+- 0 27693 16748"/>
                <a:gd name="T219" fmla="*/ 27693 h 14120"/>
                <a:gd name="T220" fmla="+- 0 13412 1030"/>
                <a:gd name="T221" fmla="*/ T220 w 12426"/>
                <a:gd name="T222" fmla="+- 0 26038 16748"/>
                <a:gd name="T223" fmla="*/ 26038 h 14120"/>
                <a:gd name="T224" fmla="+- 0 13327 1030"/>
                <a:gd name="T225" fmla="*/ T224 w 12426"/>
                <a:gd name="T226" fmla="+- 0 16830 16748"/>
                <a:gd name="T227" fmla="*/ 16830 h 14120"/>
                <a:gd name="T228" fmla="+- 0 12944 1030"/>
                <a:gd name="T229" fmla="*/ T228 w 12426"/>
                <a:gd name="T230" fmla="+- 0 16748 16748"/>
                <a:gd name="T231" fmla="*/ 16748 h 14120"/>
                <a:gd name="T232" fmla="+- 0 12014 1030"/>
                <a:gd name="T233" fmla="*/ T232 w 12426"/>
                <a:gd name="T234" fmla="+- 0 18188 16748"/>
                <a:gd name="T235" fmla="*/ 18188 h 14120"/>
                <a:gd name="T236" fmla="+- 0 12410 1030"/>
                <a:gd name="T237" fmla="*/ T236 w 12426"/>
                <a:gd name="T238" fmla="+- 0 18136 16748"/>
                <a:gd name="T239" fmla="*/ 18136 h 14120"/>
                <a:gd name="T240" fmla="+- 0 12800 1030"/>
                <a:gd name="T241" fmla="*/ T240 w 12426"/>
                <a:gd name="T242" fmla="+- 0 18188 16748"/>
                <a:gd name="T243" fmla="*/ 18188 h 14120"/>
                <a:gd name="T244" fmla="+- 0 13164 1030"/>
                <a:gd name="T245" fmla="*/ T244 w 12426"/>
                <a:gd name="T246" fmla="+- 0 18338 16748"/>
                <a:gd name="T247" fmla="*/ 18338 h 14120"/>
                <a:gd name="T248" fmla="+- 0 13456 1030"/>
                <a:gd name="T249" fmla="*/ T248 w 12426"/>
                <a:gd name="T250" fmla="+- 0 18557 16748"/>
                <a:gd name="T251" fmla="*/ 18557 h 1412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  <a:cxn ang="0">
                  <a:pos x="T217" y="T219"/>
                </a:cxn>
                <a:cxn ang="0">
                  <a:pos x="T221" y="T223"/>
                </a:cxn>
                <a:cxn ang="0">
                  <a:pos x="T225" y="T227"/>
                </a:cxn>
                <a:cxn ang="0">
                  <a:pos x="T229" y="T231"/>
                </a:cxn>
                <a:cxn ang="0">
                  <a:pos x="T233" y="T235"/>
                </a:cxn>
                <a:cxn ang="0">
                  <a:pos x="T237" y="T239"/>
                </a:cxn>
                <a:cxn ang="0">
                  <a:pos x="T241" y="T243"/>
                </a:cxn>
                <a:cxn ang="0">
                  <a:pos x="T245" y="T247"/>
                </a:cxn>
                <a:cxn ang="0">
                  <a:pos x="T249" y="T251"/>
                </a:cxn>
              </a:cxnLst>
              <a:rect l="0" t="0" r="r" b="b"/>
              <a:pathLst>
                <a:path w="12426" h="14120">
                  <a:moveTo>
                    <a:pt x="7503" y="13239"/>
                  </a:moveTo>
                  <a:lnTo>
                    <a:pt x="6550" y="12286"/>
                  </a:lnTo>
                  <a:lnTo>
                    <a:pt x="5081" y="12679"/>
                  </a:lnTo>
                  <a:lnTo>
                    <a:pt x="5002" y="12698"/>
                  </a:lnTo>
                  <a:lnTo>
                    <a:pt x="4923" y="12713"/>
                  </a:lnTo>
                  <a:lnTo>
                    <a:pt x="4843" y="12723"/>
                  </a:lnTo>
                  <a:lnTo>
                    <a:pt x="4764" y="12729"/>
                  </a:lnTo>
                  <a:lnTo>
                    <a:pt x="4684" y="12731"/>
                  </a:lnTo>
                  <a:lnTo>
                    <a:pt x="4605" y="12729"/>
                  </a:lnTo>
                  <a:lnTo>
                    <a:pt x="4526" y="12723"/>
                  </a:lnTo>
                  <a:lnTo>
                    <a:pt x="4448" y="12712"/>
                  </a:lnTo>
                  <a:lnTo>
                    <a:pt x="4371" y="12698"/>
                  </a:lnTo>
                  <a:lnTo>
                    <a:pt x="4294" y="12679"/>
                  </a:lnTo>
                  <a:lnTo>
                    <a:pt x="4219" y="12657"/>
                  </a:lnTo>
                  <a:lnTo>
                    <a:pt x="4145" y="12631"/>
                  </a:lnTo>
                  <a:lnTo>
                    <a:pt x="4072" y="12601"/>
                  </a:lnTo>
                  <a:lnTo>
                    <a:pt x="4000" y="12567"/>
                  </a:lnTo>
                  <a:lnTo>
                    <a:pt x="3931" y="12529"/>
                  </a:lnTo>
                  <a:lnTo>
                    <a:pt x="3863" y="12488"/>
                  </a:lnTo>
                  <a:lnTo>
                    <a:pt x="3797" y="12443"/>
                  </a:lnTo>
                  <a:lnTo>
                    <a:pt x="3734" y="12394"/>
                  </a:lnTo>
                  <a:lnTo>
                    <a:pt x="3672" y="12342"/>
                  </a:lnTo>
                  <a:lnTo>
                    <a:pt x="3613" y="12286"/>
                  </a:lnTo>
                  <a:lnTo>
                    <a:pt x="2723" y="11396"/>
                  </a:lnTo>
                  <a:lnTo>
                    <a:pt x="1898" y="12222"/>
                  </a:lnTo>
                  <a:lnTo>
                    <a:pt x="3573" y="13897"/>
                  </a:lnTo>
                  <a:lnTo>
                    <a:pt x="3634" y="13951"/>
                  </a:lnTo>
                  <a:lnTo>
                    <a:pt x="3699" y="13998"/>
                  </a:lnTo>
                  <a:lnTo>
                    <a:pt x="3768" y="14038"/>
                  </a:lnTo>
                  <a:lnTo>
                    <a:pt x="3840" y="14070"/>
                  </a:lnTo>
                  <a:lnTo>
                    <a:pt x="3915" y="14095"/>
                  </a:lnTo>
                  <a:lnTo>
                    <a:pt x="3992" y="14111"/>
                  </a:lnTo>
                  <a:lnTo>
                    <a:pt x="4071" y="14119"/>
                  </a:lnTo>
                  <a:lnTo>
                    <a:pt x="4151" y="14120"/>
                  </a:lnTo>
                  <a:lnTo>
                    <a:pt x="4231" y="14111"/>
                  </a:lnTo>
                  <a:lnTo>
                    <a:pt x="4310" y="14095"/>
                  </a:lnTo>
                  <a:lnTo>
                    <a:pt x="7503" y="13239"/>
                  </a:lnTo>
                  <a:close/>
                  <a:moveTo>
                    <a:pt x="12426" y="8713"/>
                  </a:moveTo>
                  <a:lnTo>
                    <a:pt x="11936" y="8844"/>
                  </a:lnTo>
                  <a:lnTo>
                    <a:pt x="10467" y="9238"/>
                  </a:lnTo>
                  <a:lnTo>
                    <a:pt x="10388" y="9257"/>
                  </a:lnTo>
                  <a:lnTo>
                    <a:pt x="10309" y="9272"/>
                  </a:lnTo>
                  <a:lnTo>
                    <a:pt x="10243" y="9280"/>
                  </a:lnTo>
                  <a:lnTo>
                    <a:pt x="10653" y="7751"/>
                  </a:lnTo>
                  <a:lnTo>
                    <a:pt x="10670" y="7672"/>
                  </a:lnTo>
                  <a:lnTo>
                    <a:pt x="10678" y="7592"/>
                  </a:lnTo>
                  <a:lnTo>
                    <a:pt x="10678" y="7513"/>
                  </a:lnTo>
                  <a:lnTo>
                    <a:pt x="10670" y="7434"/>
                  </a:lnTo>
                  <a:lnTo>
                    <a:pt x="10653" y="7357"/>
                  </a:lnTo>
                  <a:lnTo>
                    <a:pt x="9238" y="7736"/>
                  </a:lnTo>
                  <a:lnTo>
                    <a:pt x="9256" y="7812"/>
                  </a:lnTo>
                  <a:lnTo>
                    <a:pt x="9271" y="7890"/>
                  </a:lnTo>
                  <a:lnTo>
                    <a:pt x="9281" y="7968"/>
                  </a:lnTo>
                  <a:lnTo>
                    <a:pt x="9287" y="8047"/>
                  </a:lnTo>
                  <a:lnTo>
                    <a:pt x="9290" y="8126"/>
                  </a:lnTo>
                  <a:lnTo>
                    <a:pt x="9288" y="8205"/>
                  </a:lnTo>
                  <a:lnTo>
                    <a:pt x="9282" y="8285"/>
                  </a:lnTo>
                  <a:lnTo>
                    <a:pt x="9271" y="8364"/>
                  </a:lnTo>
                  <a:lnTo>
                    <a:pt x="9257" y="8443"/>
                  </a:lnTo>
                  <a:lnTo>
                    <a:pt x="9238" y="8522"/>
                  </a:lnTo>
                  <a:lnTo>
                    <a:pt x="9122" y="8955"/>
                  </a:lnTo>
                  <a:lnTo>
                    <a:pt x="9120" y="8953"/>
                  </a:lnTo>
                  <a:lnTo>
                    <a:pt x="9059" y="8901"/>
                  </a:lnTo>
                  <a:lnTo>
                    <a:pt x="9000" y="8845"/>
                  </a:lnTo>
                  <a:lnTo>
                    <a:pt x="8110" y="7955"/>
                  </a:lnTo>
                  <a:lnTo>
                    <a:pt x="7219" y="7065"/>
                  </a:lnTo>
                  <a:lnTo>
                    <a:pt x="7164" y="7006"/>
                  </a:lnTo>
                  <a:lnTo>
                    <a:pt x="7111" y="6944"/>
                  </a:lnTo>
                  <a:lnTo>
                    <a:pt x="7063" y="6881"/>
                  </a:lnTo>
                  <a:lnTo>
                    <a:pt x="7018" y="6815"/>
                  </a:lnTo>
                  <a:lnTo>
                    <a:pt x="6976" y="6747"/>
                  </a:lnTo>
                  <a:lnTo>
                    <a:pt x="6939" y="6678"/>
                  </a:lnTo>
                  <a:lnTo>
                    <a:pt x="6905" y="6606"/>
                  </a:lnTo>
                  <a:lnTo>
                    <a:pt x="6875" y="6534"/>
                  </a:lnTo>
                  <a:lnTo>
                    <a:pt x="6849" y="6459"/>
                  </a:lnTo>
                  <a:lnTo>
                    <a:pt x="6826" y="6384"/>
                  </a:lnTo>
                  <a:lnTo>
                    <a:pt x="6808" y="6307"/>
                  </a:lnTo>
                  <a:lnTo>
                    <a:pt x="6794" y="6230"/>
                  </a:lnTo>
                  <a:lnTo>
                    <a:pt x="6783" y="6152"/>
                  </a:lnTo>
                  <a:lnTo>
                    <a:pt x="6777" y="6073"/>
                  </a:lnTo>
                  <a:lnTo>
                    <a:pt x="6775" y="5994"/>
                  </a:lnTo>
                  <a:lnTo>
                    <a:pt x="6777" y="5915"/>
                  </a:lnTo>
                  <a:lnTo>
                    <a:pt x="6783" y="5835"/>
                  </a:lnTo>
                  <a:lnTo>
                    <a:pt x="6793" y="5756"/>
                  </a:lnTo>
                  <a:lnTo>
                    <a:pt x="6808" y="5676"/>
                  </a:lnTo>
                  <a:lnTo>
                    <a:pt x="6826" y="5597"/>
                  </a:lnTo>
                  <a:lnTo>
                    <a:pt x="6942" y="5165"/>
                  </a:lnTo>
                  <a:lnTo>
                    <a:pt x="6944" y="5167"/>
                  </a:lnTo>
                  <a:lnTo>
                    <a:pt x="7006" y="5219"/>
                  </a:lnTo>
                  <a:lnTo>
                    <a:pt x="7065" y="5275"/>
                  </a:lnTo>
                  <a:lnTo>
                    <a:pt x="7955" y="6165"/>
                  </a:lnTo>
                  <a:lnTo>
                    <a:pt x="8845" y="7055"/>
                  </a:lnTo>
                  <a:lnTo>
                    <a:pt x="8901" y="7114"/>
                  </a:lnTo>
                  <a:lnTo>
                    <a:pt x="8953" y="7175"/>
                  </a:lnTo>
                  <a:lnTo>
                    <a:pt x="9002" y="7239"/>
                  </a:lnTo>
                  <a:lnTo>
                    <a:pt x="9047" y="7305"/>
                  </a:lnTo>
                  <a:lnTo>
                    <a:pt x="9088" y="7372"/>
                  </a:lnTo>
                  <a:lnTo>
                    <a:pt x="9125" y="7442"/>
                  </a:lnTo>
                  <a:lnTo>
                    <a:pt x="9159" y="7513"/>
                  </a:lnTo>
                  <a:lnTo>
                    <a:pt x="9189" y="7586"/>
                  </a:lnTo>
                  <a:lnTo>
                    <a:pt x="9215" y="7660"/>
                  </a:lnTo>
                  <a:lnTo>
                    <a:pt x="9238" y="7736"/>
                  </a:lnTo>
                  <a:lnTo>
                    <a:pt x="10653" y="7357"/>
                  </a:lnTo>
                  <a:lnTo>
                    <a:pt x="10629" y="7281"/>
                  </a:lnTo>
                  <a:lnTo>
                    <a:pt x="10597" y="7209"/>
                  </a:lnTo>
                  <a:lnTo>
                    <a:pt x="10557" y="7140"/>
                  </a:lnTo>
                  <a:lnTo>
                    <a:pt x="10510" y="7075"/>
                  </a:lnTo>
                  <a:lnTo>
                    <a:pt x="10456" y="7015"/>
                  </a:lnTo>
                  <a:lnTo>
                    <a:pt x="8780" y="5339"/>
                  </a:lnTo>
                  <a:lnTo>
                    <a:pt x="7294" y="3853"/>
                  </a:lnTo>
                  <a:lnTo>
                    <a:pt x="7478" y="3166"/>
                  </a:lnTo>
                  <a:lnTo>
                    <a:pt x="7501" y="3088"/>
                  </a:lnTo>
                  <a:lnTo>
                    <a:pt x="7528" y="3012"/>
                  </a:lnTo>
                  <a:lnTo>
                    <a:pt x="7559" y="2938"/>
                  </a:lnTo>
                  <a:lnTo>
                    <a:pt x="7593" y="2866"/>
                  </a:lnTo>
                  <a:lnTo>
                    <a:pt x="7631" y="2797"/>
                  </a:lnTo>
                  <a:lnTo>
                    <a:pt x="7673" y="2729"/>
                  </a:lnTo>
                  <a:lnTo>
                    <a:pt x="7718" y="2664"/>
                  </a:lnTo>
                  <a:lnTo>
                    <a:pt x="7766" y="2602"/>
                  </a:lnTo>
                  <a:lnTo>
                    <a:pt x="7817" y="2542"/>
                  </a:lnTo>
                  <a:lnTo>
                    <a:pt x="7871" y="2485"/>
                  </a:lnTo>
                  <a:lnTo>
                    <a:pt x="7928" y="2431"/>
                  </a:lnTo>
                  <a:lnTo>
                    <a:pt x="7988" y="2380"/>
                  </a:lnTo>
                  <a:lnTo>
                    <a:pt x="8050" y="2332"/>
                  </a:lnTo>
                  <a:lnTo>
                    <a:pt x="8115" y="2287"/>
                  </a:lnTo>
                  <a:lnTo>
                    <a:pt x="8183" y="2245"/>
                  </a:lnTo>
                  <a:lnTo>
                    <a:pt x="8252" y="2207"/>
                  </a:lnTo>
                  <a:lnTo>
                    <a:pt x="8324" y="2173"/>
                  </a:lnTo>
                  <a:lnTo>
                    <a:pt x="8398" y="2142"/>
                  </a:lnTo>
                  <a:lnTo>
                    <a:pt x="8474" y="2115"/>
                  </a:lnTo>
                  <a:lnTo>
                    <a:pt x="8552" y="2092"/>
                  </a:lnTo>
                  <a:lnTo>
                    <a:pt x="9514" y="1834"/>
                  </a:lnTo>
                  <a:lnTo>
                    <a:pt x="8561" y="881"/>
                  </a:lnTo>
                  <a:lnTo>
                    <a:pt x="7177" y="1252"/>
                  </a:lnTo>
                  <a:lnTo>
                    <a:pt x="7100" y="1277"/>
                  </a:lnTo>
                  <a:lnTo>
                    <a:pt x="7027" y="1309"/>
                  </a:lnTo>
                  <a:lnTo>
                    <a:pt x="6958" y="1349"/>
                  </a:lnTo>
                  <a:lnTo>
                    <a:pt x="6894" y="1396"/>
                  </a:lnTo>
                  <a:lnTo>
                    <a:pt x="6835" y="1449"/>
                  </a:lnTo>
                  <a:lnTo>
                    <a:pt x="6782" y="1508"/>
                  </a:lnTo>
                  <a:lnTo>
                    <a:pt x="6736" y="1572"/>
                  </a:lnTo>
                  <a:lnTo>
                    <a:pt x="6696" y="1640"/>
                  </a:lnTo>
                  <a:lnTo>
                    <a:pt x="6663" y="1714"/>
                  </a:lnTo>
                  <a:lnTo>
                    <a:pt x="6638" y="1791"/>
                  </a:lnTo>
                  <a:lnTo>
                    <a:pt x="6267" y="3175"/>
                  </a:lnTo>
                  <a:lnTo>
                    <a:pt x="6175" y="3518"/>
                  </a:lnTo>
                  <a:lnTo>
                    <a:pt x="3175" y="4322"/>
                  </a:lnTo>
                  <a:lnTo>
                    <a:pt x="1791" y="4693"/>
                  </a:lnTo>
                  <a:lnTo>
                    <a:pt x="1714" y="4718"/>
                  </a:lnTo>
                  <a:lnTo>
                    <a:pt x="1640" y="4751"/>
                  </a:lnTo>
                  <a:lnTo>
                    <a:pt x="1571" y="4791"/>
                  </a:lnTo>
                  <a:lnTo>
                    <a:pt x="1507" y="4837"/>
                  </a:lnTo>
                  <a:lnTo>
                    <a:pt x="1449" y="4890"/>
                  </a:lnTo>
                  <a:lnTo>
                    <a:pt x="1396" y="4949"/>
                  </a:lnTo>
                  <a:lnTo>
                    <a:pt x="1349" y="5013"/>
                  </a:lnTo>
                  <a:lnTo>
                    <a:pt x="1309" y="5082"/>
                  </a:lnTo>
                  <a:lnTo>
                    <a:pt x="1277" y="5155"/>
                  </a:lnTo>
                  <a:lnTo>
                    <a:pt x="1251" y="5232"/>
                  </a:lnTo>
                  <a:lnTo>
                    <a:pt x="881" y="6616"/>
                  </a:lnTo>
                  <a:lnTo>
                    <a:pt x="25" y="9810"/>
                  </a:lnTo>
                  <a:lnTo>
                    <a:pt x="8" y="9889"/>
                  </a:lnTo>
                  <a:lnTo>
                    <a:pt x="0" y="9969"/>
                  </a:lnTo>
                  <a:lnTo>
                    <a:pt x="0" y="10048"/>
                  </a:lnTo>
                  <a:lnTo>
                    <a:pt x="8" y="10127"/>
                  </a:lnTo>
                  <a:lnTo>
                    <a:pt x="25" y="10204"/>
                  </a:lnTo>
                  <a:lnTo>
                    <a:pt x="1141" y="9905"/>
                  </a:lnTo>
                  <a:lnTo>
                    <a:pt x="25" y="10204"/>
                  </a:lnTo>
                  <a:lnTo>
                    <a:pt x="49" y="10280"/>
                  </a:lnTo>
                  <a:lnTo>
                    <a:pt x="81" y="10352"/>
                  </a:lnTo>
                  <a:lnTo>
                    <a:pt x="121" y="10421"/>
                  </a:lnTo>
                  <a:lnTo>
                    <a:pt x="168" y="10486"/>
                  </a:lnTo>
                  <a:lnTo>
                    <a:pt x="222" y="10546"/>
                  </a:lnTo>
                  <a:lnTo>
                    <a:pt x="1898" y="12222"/>
                  </a:lnTo>
                  <a:lnTo>
                    <a:pt x="2723" y="11396"/>
                  </a:lnTo>
                  <a:lnTo>
                    <a:pt x="1833" y="10506"/>
                  </a:lnTo>
                  <a:lnTo>
                    <a:pt x="1777" y="10447"/>
                  </a:lnTo>
                  <a:lnTo>
                    <a:pt x="1725" y="10386"/>
                  </a:lnTo>
                  <a:lnTo>
                    <a:pt x="1676" y="10322"/>
                  </a:lnTo>
                  <a:lnTo>
                    <a:pt x="1631" y="10256"/>
                  </a:lnTo>
                  <a:lnTo>
                    <a:pt x="1590" y="10189"/>
                  </a:lnTo>
                  <a:lnTo>
                    <a:pt x="1553" y="10119"/>
                  </a:lnTo>
                  <a:lnTo>
                    <a:pt x="1519" y="10048"/>
                  </a:lnTo>
                  <a:lnTo>
                    <a:pt x="1489" y="9975"/>
                  </a:lnTo>
                  <a:lnTo>
                    <a:pt x="1462" y="9901"/>
                  </a:lnTo>
                  <a:lnTo>
                    <a:pt x="1440" y="9825"/>
                  </a:lnTo>
                  <a:lnTo>
                    <a:pt x="1422" y="9749"/>
                  </a:lnTo>
                  <a:lnTo>
                    <a:pt x="1407" y="9671"/>
                  </a:lnTo>
                  <a:lnTo>
                    <a:pt x="1397" y="9593"/>
                  </a:lnTo>
                  <a:lnTo>
                    <a:pt x="1391" y="9514"/>
                  </a:lnTo>
                  <a:lnTo>
                    <a:pt x="1388" y="9435"/>
                  </a:lnTo>
                  <a:lnTo>
                    <a:pt x="1390" y="9356"/>
                  </a:lnTo>
                  <a:lnTo>
                    <a:pt x="1396" y="9276"/>
                  </a:lnTo>
                  <a:lnTo>
                    <a:pt x="1407" y="9197"/>
                  </a:lnTo>
                  <a:lnTo>
                    <a:pt x="1421" y="9118"/>
                  </a:lnTo>
                  <a:lnTo>
                    <a:pt x="1440" y="9039"/>
                  </a:lnTo>
                  <a:lnTo>
                    <a:pt x="1834" y="7570"/>
                  </a:lnTo>
                  <a:lnTo>
                    <a:pt x="2092" y="6607"/>
                  </a:lnTo>
                  <a:lnTo>
                    <a:pt x="2115" y="6529"/>
                  </a:lnTo>
                  <a:lnTo>
                    <a:pt x="2142" y="6454"/>
                  </a:lnTo>
                  <a:lnTo>
                    <a:pt x="2173" y="6380"/>
                  </a:lnTo>
                  <a:lnTo>
                    <a:pt x="2207" y="6308"/>
                  </a:lnTo>
                  <a:lnTo>
                    <a:pt x="2245" y="6238"/>
                  </a:lnTo>
                  <a:lnTo>
                    <a:pt x="2287" y="6171"/>
                  </a:lnTo>
                  <a:lnTo>
                    <a:pt x="2331" y="6106"/>
                  </a:lnTo>
                  <a:lnTo>
                    <a:pt x="2379" y="6043"/>
                  </a:lnTo>
                  <a:lnTo>
                    <a:pt x="2431" y="5983"/>
                  </a:lnTo>
                  <a:lnTo>
                    <a:pt x="2485" y="5926"/>
                  </a:lnTo>
                  <a:lnTo>
                    <a:pt x="2542" y="5872"/>
                  </a:lnTo>
                  <a:lnTo>
                    <a:pt x="2602" y="5821"/>
                  </a:lnTo>
                  <a:lnTo>
                    <a:pt x="2664" y="5773"/>
                  </a:lnTo>
                  <a:lnTo>
                    <a:pt x="2729" y="5728"/>
                  </a:lnTo>
                  <a:lnTo>
                    <a:pt x="2796" y="5687"/>
                  </a:lnTo>
                  <a:lnTo>
                    <a:pt x="2866" y="5649"/>
                  </a:lnTo>
                  <a:lnTo>
                    <a:pt x="2938" y="5614"/>
                  </a:lnTo>
                  <a:lnTo>
                    <a:pt x="3012" y="5583"/>
                  </a:lnTo>
                  <a:lnTo>
                    <a:pt x="3088" y="5556"/>
                  </a:lnTo>
                  <a:lnTo>
                    <a:pt x="3166" y="5533"/>
                  </a:lnTo>
                  <a:lnTo>
                    <a:pt x="4128" y="5275"/>
                  </a:lnTo>
                  <a:lnTo>
                    <a:pt x="5597" y="4881"/>
                  </a:lnTo>
                  <a:lnTo>
                    <a:pt x="5676" y="4863"/>
                  </a:lnTo>
                  <a:lnTo>
                    <a:pt x="5755" y="4848"/>
                  </a:lnTo>
                  <a:lnTo>
                    <a:pt x="5821" y="4840"/>
                  </a:lnTo>
                  <a:lnTo>
                    <a:pt x="5411" y="6368"/>
                  </a:lnTo>
                  <a:lnTo>
                    <a:pt x="5394" y="6448"/>
                  </a:lnTo>
                  <a:lnTo>
                    <a:pt x="5386" y="6527"/>
                  </a:lnTo>
                  <a:lnTo>
                    <a:pt x="5386" y="6607"/>
                  </a:lnTo>
                  <a:lnTo>
                    <a:pt x="5395" y="6686"/>
                  </a:lnTo>
                  <a:lnTo>
                    <a:pt x="5411" y="6763"/>
                  </a:lnTo>
                  <a:lnTo>
                    <a:pt x="5436" y="6838"/>
                  </a:lnTo>
                  <a:lnTo>
                    <a:pt x="5468" y="6911"/>
                  </a:lnTo>
                  <a:lnTo>
                    <a:pt x="5507" y="6980"/>
                  </a:lnTo>
                  <a:lnTo>
                    <a:pt x="5554" y="7045"/>
                  </a:lnTo>
                  <a:lnTo>
                    <a:pt x="5609" y="7105"/>
                  </a:lnTo>
                  <a:lnTo>
                    <a:pt x="7284" y="8780"/>
                  </a:lnTo>
                  <a:lnTo>
                    <a:pt x="8770" y="10267"/>
                  </a:lnTo>
                  <a:lnTo>
                    <a:pt x="8586" y="10954"/>
                  </a:lnTo>
                  <a:lnTo>
                    <a:pt x="8563" y="11032"/>
                  </a:lnTo>
                  <a:lnTo>
                    <a:pt x="8536" y="11107"/>
                  </a:lnTo>
                  <a:lnTo>
                    <a:pt x="8506" y="11181"/>
                  </a:lnTo>
                  <a:lnTo>
                    <a:pt x="8471" y="11253"/>
                  </a:lnTo>
                  <a:lnTo>
                    <a:pt x="8433" y="11323"/>
                  </a:lnTo>
                  <a:lnTo>
                    <a:pt x="8391" y="11390"/>
                  </a:lnTo>
                  <a:lnTo>
                    <a:pt x="8347" y="11455"/>
                  </a:lnTo>
                  <a:lnTo>
                    <a:pt x="8299" y="11518"/>
                  </a:lnTo>
                  <a:lnTo>
                    <a:pt x="8247" y="11578"/>
                  </a:lnTo>
                  <a:lnTo>
                    <a:pt x="8193" y="11635"/>
                  </a:lnTo>
                  <a:lnTo>
                    <a:pt x="8136" y="11689"/>
                  </a:lnTo>
                  <a:lnTo>
                    <a:pt x="8076" y="11740"/>
                  </a:lnTo>
                  <a:lnTo>
                    <a:pt x="8014" y="11788"/>
                  </a:lnTo>
                  <a:lnTo>
                    <a:pt x="7949" y="11833"/>
                  </a:lnTo>
                  <a:lnTo>
                    <a:pt x="7882" y="11874"/>
                  </a:lnTo>
                  <a:lnTo>
                    <a:pt x="7812" y="11912"/>
                  </a:lnTo>
                  <a:lnTo>
                    <a:pt x="7740" y="11947"/>
                  </a:lnTo>
                  <a:lnTo>
                    <a:pt x="7666" y="11978"/>
                  </a:lnTo>
                  <a:lnTo>
                    <a:pt x="7590" y="12005"/>
                  </a:lnTo>
                  <a:lnTo>
                    <a:pt x="7512" y="12028"/>
                  </a:lnTo>
                  <a:lnTo>
                    <a:pt x="6550" y="12286"/>
                  </a:lnTo>
                  <a:lnTo>
                    <a:pt x="7503" y="13239"/>
                  </a:lnTo>
                  <a:lnTo>
                    <a:pt x="8887" y="12868"/>
                  </a:lnTo>
                  <a:lnTo>
                    <a:pt x="8964" y="12843"/>
                  </a:lnTo>
                  <a:lnTo>
                    <a:pt x="9038" y="12810"/>
                  </a:lnTo>
                  <a:lnTo>
                    <a:pt x="9107" y="12770"/>
                  </a:lnTo>
                  <a:lnTo>
                    <a:pt x="9171" y="12724"/>
                  </a:lnTo>
                  <a:lnTo>
                    <a:pt x="9229" y="12671"/>
                  </a:lnTo>
                  <a:lnTo>
                    <a:pt x="9282" y="12612"/>
                  </a:lnTo>
                  <a:lnTo>
                    <a:pt x="9329" y="12548"/>
                  </a:lnTo>
                  <a:lnTo>
                    <a:pt x="9369" y="12479"/>
                  </a:lnTo>
                  <a:lnTo>
                    <a:pt x="9401" y="12406"/>
                  </a:lnTo>
                  <a:lnTo>
                    <a:pt x="9427" y="12329"/>
                  </a:lnTo>
                  <a:lnTo>
                    <a:pt x="9797" y="10945"/>
                  </a:lnTo>
                  <a:lnTo>
                    <a:pt x="9889" y="10601"/>
                  </a:lnTo>
                  <a:lnTo>
                    <a:pt x="12426" y="9922"/>
                  </a:lnTo>
                  <a:lnTo>
                    <a:pt x="12426" y="9334"/>
                  </a:lnTo>
                  <a:lnTo>
                    <a:pt x="12382" y="9290"/>
                  </a:lnTo>
                  <a:lnTo>
                    <a:pt x="12426" y="9334"/>
                  </a:lnTo>
                  <a:lnTo>
                    <a:pt x="12426" y="8713"/>
                  </a:lnTo>
                  <a:close/>
                  <a:moveTo>
                    <a:pt x="12426" y="164"/>
                  </a:moveTo>
                  <a:lnTo>
                    <a:pt x="12366" y="121"/>
                  </a:lnTo>
                  <a:lnTo>
                    <a:pt x="12297" y="82"/>
                  </a:lnTo>
                  <a:lnTo>
                    <a:pt x="12224" y="49"/>
                  </a:lnTo>
                  <a:lnTo>
                    <a:pt x="12149" y="25"/>
                  </a:lnTo>
                  <a:lnTo>
                    <a:pt x="12072" y="9"/>
                  </a:lnTo>
                  <a:lnTo>
                    <a:pt x="11993" y="0"/>
                  </a:lnTo>
                  <a:lnTo>
                    <a:pt x="11914" y="0"/>
                  </a:lnTo>
                  <a:lnTo>
                    <a:pt x="11834" y="8"/>
                  </a:lnTo>
                  <a:lnTo>
                    <a:pt x="11754" y="25"/>
                  </a:lnTo>
                  <a:lnTo>
                    <a:pt x="8561" y="881"/>
                  </a:lnTo>
                  <a:lnTo>
                    <a:pt x="9514" y="1834"/>
                  </a:lnTo>
                  <a:lnTo>
                    <a:pt x="10984" y="1440"/>
                  </a:lnTo>
                  <a:lnTo>
                    <a:pt x="11062" y="1421"/>
                  </a:lnTo>
                  <a:lnTo>
                    <a:pt x="11142" y="1407"/>
                  </a:lnTo>
                  <a:lnTo>
                    <a:pt x="11221" y="1396"/>
                  </a:lnTo>
                  <a:lnTo>
                    <a:pt x="11301" y="1390"/>
                  </a:lnTo>
                  <a:lnTo>
                    <a:pt x="11380" y="1388"/>
                  </a:lnTo>
                  <a:lnTo>
                    <a:pt x="11459" y="1391"/>
                  </a:lnTo>
                  <a:lnTo>
                    <a:pt x="11538" y="1397"/>
                  </a:lnTo>
                  <a:lnTo>
                    <a:pt x="11616" y="1407"/>
                  </a:lnTo>
                  <a:lnTo>
                    <a:pt x="11694" y="1422"/>
                  </a:lnTo>
                  <a:lnTo>
                    <a:pt x="11770" y="1440"/>
                  </a:lnTo>
                  <a:lnTo>
                    <a:pt x="11845" y="1463"/>
                  </a:lnTo>
                  <a:lnTo>
                    <a:pt x="11920" y="1489"/>
                  </a:lnTo>
                  <a:lnTo>
                    <a:pt x="11993" y="1519"/>
                  </a:lnTo>
                  <a:lnTo>
                    <a:pt x="12064" y="1553"/>
                  </a:lnTo>
                  <a:lnTo>
                    <a:pt x="12134" y="1590"/>
                  </a:lnTo>
                  <a:lnTo>
                    <a:pt x="12201" y="1632"/>
                  </a:lnTo>
                  <a:lnTo>
                    <a:pt x="12267" y="1677"/>
                  </a:lnTo>
                  <a:lnTo>
                    <a:pt x="12331" y="1725"/>
                  </a:lnTo>
                  <a:lnTo>
                    <a:pt x="12392" y="1778"/>
                  </a:lnTo>
                  <a:lnTo>
                    <a:pt x="12426" y="1809"/>
                  </a:lnTo>
                  <a:lnTo>
                    <a:pt x="12426" y="164"/>
                  </a:lnTo>
                  <a:close/>
                </a:path>
              </a:pathLst>
            </a:custGeom>
            <a:solidFill>
              <a:srgbClr val="337B86">
                <a:alpha val="3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>
                <a:pattFill prst="pct5">
                  <a:fgClr>
                    <a:schemeClr val="tx1"/>
                  </a:fgClr>
                  <a:bgClr>
                    <a:schemeClr val="bg1"/>
                  </a:bgClr>
                </a:pattFill>
              </a:endParaRPr>
            </a:p>
          </p:txBody>
        </p:sp>
        <p:sp>
          <p:nvSpPr>
            <p:cNvPr id="52" name="AutoShape 79">
              <a:extLst>
                <a:ext uri="{FF2B5EF4-FFF2-40B4-BE49-F238E27FC236}">
                  <a16:creationId xmlns:a16="http://schemas.microsoft.com/office/drawing/2014/main" id="{03E43D36-67FA-BC4F-6919-DA283C7BFDAE}"/>
                </a:ext>
              </a:extLst>
            </p:cNvPr>
            <p:cNvSpPr>
              <a:spLocks/>
            </p:cNvSpPr>
            <p:nvPr/>
          </p:nvSpPr>
          <p:spPr bwMode="auto">
            <a:xfrm>
              <a:off x="6062" y="22671"/>
              <a:ext cx="7393" cy="8788"/>
            </a:xfrm>
            <a:custGeom>
              <a:avLst/>
              <a:gdLst>
                <a:gd name="T0" fmla="+- 0 9144 6063"/>
                <a:gd name="T1" fmla="*/ T0 w 7393"/>
                <a:gd name="T2" fmla="+- 0 30580 22672"/>
                <a:gd name="T3" fmla="*/ 30580 h 8788"/>
                <a:gd name="T4" fmla="+- 0 8816 6063"/>
                <a:gd name="T5" fmla="*/ T4 w 7393"/>
                <a:gd name="T6" fmla="+- 0 30580 22672"/>
                <a:gd name="T7" fmla="*/ 30580 h 8788"/>
                <a:gd name="T8" fmla="+- 0 8510 6063"/>
                <a:gd name="T9" fmla="*/ T8 w 7393"/>
                <a:gd name="T10" fmla="+- 0 30468 22672"/>
                <a:gd name="T11" fmla="*/ 30468 h 8788"/>
                <a:gd name="T12" fmla="+- 0 7759 6063"/>
                <a:gd name="T13" fmla="*/ T12 w 7393"/>
                <a:gd name="T14" fmla="+- 0 29763 22672"/>
                <a:gd name="T15" fmla="*/ 29763 h 8788"/>
                <a:gd name="T16" fmla="+- 0 7053 6063"/>
                <a:gd name="T17" fmla="*/ T16 w 7393"/>
                <a:gd name="T18" fmla="+- 0 29011 22672"/>
                <a:gd name="T19" fmla="*/ 29011 h 8788"/>
                <a:gd name="T20" fmla="+- 0 6079 6063"/>
                <a:gd name="T21" fmla="*/ T20 w 7393"/>
                <a:gd name="T22" fmla="+- 0 29021 22672"/>
                <a:gd name="T23" fmla="*/ 29021 h 8788"/>
                <a:gd name="T24" fmla="+- 0 6202 6063"/>
                <a:gd name="T25" fmla="*/ T24 w 7393"/>
                <a:gd name="T26" fmla="+- 0 29234 22672"/>
                <a:gd name="T27" fmla="*/ 29234 h 8788"/>
                <a:gd name="T28" fmla="+- 0 8387 6063"/>
                <a:gd name="T29" fmla="*/ T28 w 7393"/>
                <a:gd name="T30" fmla="+- 0 31396 22672"/>
                <a:gd name="T31" fmla="*/ 31396 h 8788"/>
                <a:gd name="T32" fmla="+- 0 8623 6063"/>
                <a:gd name="T33" fmla="*/ T32 w 7393"/>
                <a:gd name="T34" fmla="+- 0 31459 22672"/>
                <a:gd name="T35" fmla="*/ 31459 h 8788"/>
                <a:gd name="T36" fmla="+- 0 12695 6063"/>
                <a:gd name="T37" fmla="*/ T36 w 7393"/>
                <a:gd name="T38" fmla="+- 0 27248 22672"/>
                <a:gd name="T39" fmla="*/ 27248 h 8788"/>
                <a:gd name="T40" fmla="+- 0 12572 6063"/>
                <a:gd name="T41" fmla="*/ T40 w 7393"/>
                <a:gd name="T42" fmla="+- 0 27036 22672"/>
                <a:gd name="T43" fmla="*/ 27036 h 8788"/>
                <a:gd name="T44" fmla="+- 0 10744 6063"/>
                <a:gd name="T45" fmla="*/ T44 w 7393"/>
                <a:gd name="T46" fmla="+- 0 24560 22672"/>
                <a:gd name="T47" fmla="*/ 24560 h 8788"/>
                <a:gd name="T48" fmla="+- 0 10908 6063"/>
                <a:gd name="T49" fmla="*/ T48 w 7393"/>
                <a:gd name="T50" fmla="+- 0 24276 22672"/>
                <a:gd name="T51" fmla="*/ 24276 h 8788"/>
                <a:gd name="T52" fmla="+- 0 11157 6063"/>
                <a:gd name="T53" fmla="*/ T52 w 7393"/>
                <a:gd name="T54" fmla="+- 0 24067 22672"/>
                <a:gd name="T55" fmla="*/ 24067 h 8788"/>
                <a:gd name="T56" fmla="+- 0 11986 6063"/>
                <a:gd name="T57" fmla="*/ T56 w 7393"/>
                <a:gd name="T58" fmla="+- 0 23811 22672"/>
                <a:gd name="T59" fmla="*/ 23811 h 8788"/>
                <a:gd name="T60" fmla="+- 0 10416 6063"/>
                <a:gd name="T61" fmla="*/ T60 w 7393"/>
                <a:gd name="T62" fmla="+- 0 23496 22672"/>
                <a:gd name="T63" fmla="*/ 23496 h 8788"/>
                <a:gd name="T64" fmla="+- 0 10243 6063"/>
                <a:gd name="T65" fmla="*/ T64 w 7393"/>
                <a:gd name="T66" fmla="+- 0 23668 22672"/>
                <a:gd name="T67" fmla="*/ 23668 h 8788"/>
                <a:gd name="T68" fmla="+- 0 9907 6063"/>
                <a:gd name="T69" fmla="*/ T68 w 7393"/>
                <a:gd name="T70" fmla="+- 0 24859 22672"/>
                <a:gd name="T71" fmla="*/ 24859 h 8788"/>
                <a:gd name="T72" fmla="+- 0 7119 6063"/>
                <a:gd name="T73" fmla="*/ T72 w 7393"/>
                <a:gd name="T74" fmla="+- 0 25611 22672"/>
                <a:gd name="T75" fmla="*/ 25611 h 8788"/>
                <a:gd name="T76" fmla="+- 0 6925 6063"/>
                <a:gd name="T77" fmla="*/ T76 w 7393"/>
                <a:gd name="T78" fmla="+- 0 25759 22672"/>
                <a:gd name="T79" fmla="*/ 25759 h 8788"/>
                <a:gd name="T80" fmla="+- 0 6612 6063"/>
                <a:gd name="T81" fmla="*/ T80 w 7393"/>
                <a:gd name="T82" fmla="+- 0 26788 22672"/>
                <a:gd name="T83" fmla="*/ 26788 h 8788"/>
                <a:gd name="T84" fmla="+- 0 6067 6063"/>
                <a:gd name="T85" fmla="*/ T84 w 7393"/>
                <a:gd name="T86" fmla="+- 0 28961 22672"/>
                <a:gd name="T87" fmla="*/ 28961 h 8788"/>
                <a:gd name="T88" fmla="+- 0 6932 6063"/>
                <a:gd name="T89" fmla="*/ T88 w 7393"/>
                <a:gd name="T90" fmla="+- 0 28624 22672"/>
                <a:gd name="T91" fmla="*/ 28624 h 8788"/>
                <a:gd name="T92" fmla="+- 0 6960 6063"/>
                <a:gd name="T93" fmla="*/ T92 w 7393"/>
                <a:gd name="T94" fmla="+- 0 28296 22672"/>
                <a:gd name="T95" fmla="*/ 28296 h 8788"/>
                <a:gd name="T96" fmla="+- 0 7423 6063"/>
                <a:gd name="T97" fmla="*/ T96 w 7393"/>
                <a:gd name="T98" fmla="+- 0 26625 22672"/>
                <a:gd name="T99" fmla="*/ 26625 h 8788"/>
                <a:gd name="T100" fmla="+- 0 7610 6063"/>
                <a:gd name="T101" fmla="*/ T100 w 7393"/>
                <a:gd name="T102" fmla="+- 0 26358 22672"/>
                <a:gd name="T103" fmla="*/ 26358 h 8788"/>
                <a:gd name="T104" fmla="+- 0 7877 6063"/>
                <a:gd name="T105" fmla="*/ T104 w 7393"/>
                <a:gd name="T106" fmla="+- 0 26171 22672"/>
                <a:gd name="T107" fmla="*/ 26171 h 8788"/>
                <a:gd name="T108" fmla="+- 0 8633 6063"/>
                <a:gd name="T109" fmla="*/ T108 w 7393"/>
                <a:gd name="T110" fmla="+- 0 25953 22672"/>
                <a:gd name="T111" fmla="*/ 25953 h 8788"/>
                <a:gd name="T112" fmla="+- 0 9432 6063"/>
                <a:gd name="T113" fmla="*/ T112 w 7393"/>
                <a:gd name="T114" fmla="+- 0 26633 22672"/>
                <a:gd name="T115" fmla="*/ 26633 h 8788"/>
                <a:gd name="T116" fmla="+- 0 9432 6063"/>
                <a:gd name="T117" fmla="*/ T116 w 7393"/>
                <a:gd name="T118" fmla="+- 0 26879 22672"/>
                <a:gd name="T119" fmla="*/ 26879 h 8788"/>
                <a:gd name="T120" fmla="+- 0 10281 6063"/>
                <a:gd name="T121" fmla="*/ T120 w 7393"/>
                <a:gd name="T122" fmla="+- 0 26400 22672"/>
                <a:gd name="T123" fmla="*/ 26400 h 8788"/>
                <a:gd name="T124" fmla="+- 0 10385 6063"/>
                <a:gd name="T125" fmla="*/ T124 w 7393"/>
                <a:gd name="T126" fmla="+- 0 25885 22672"/>
                <a:gd name="T127" fmla="*/ 25885 h 8788"/>
                <a:gd name="T128" fmla="+- 0 11569 6063"/>
                <a:gd name="T129" fmla="*/ T128 w 7393"/>
                <a:gd name="T130" fmla="+- 0 27061 22672"/>
                <a:gd name="T131" fmla="*/ 27061 h 8788"/>
                <a:gd name="T132" fmla="+- 0 11758 6063"/>
                <a:gd name="T133" fmla="*/ T132 w 7393"/>
                <a:gd name="T134" fmla="+- 0 27331 22672"/>
                <a:gd name="T135" fmla="*/ 27331 h 8788"/>
                <a:gd name="T136" fmla="+- 0 13456 6063"/>
                <a:gd name="T137" fmla="*/ T136 w 7393"/>
                <a:gd name="T138" fmla="+- 0 28185 22672"/>
                <a:gd name="T139" fmla="*/ 28185 h 8788"/>
                <a:gd name="T140" fmla="+- 0 12695 6063"/>
                <a:gd name="T141" fmla="*/ T140 w 7393"/>
                <a:gd name="T142" fmla="+- 0 27494 22672"/>
                <a:gd name="T143" fmla="*/ 27494 h 8788"/>
                <a:gd name="T144" fmla="+- 0 12695 6063"/>
                <a:gd name="T145" fmla="*/ T144 w 7393"/>
                <a:gd name="T146" fmla="+- 0 27248 22672"/>
                <a:gd name="T147" fmla="*/ 27248 h 8788"/>
                <a:gd name="T148" fmla="+- 0 11846 6063"/>
                <a:gd name="T149" fmla="*/ T148 w 7393"/>
                <a:gd name="T150" fmla="+- 0 27727 22672"/>
                <a:gd name="T151" fmla="*/ 27727 h 8788"/>
                <a:gd name="T152" fmla="+- 0 11742 6063"/>
                <a:gd name="T153" fmla="*/ T152 w 7393"/>
                <a:gd name="T154" fmla="+- 0 28243 22672"/>
                <a:gd name="T155" fmla="*/ 28243 h 8788"/>
                <a:gd name="T156" fmla="+- 0 10558 6063"/>
                <a:gd name="T157" fmla="*/ T156 w 7393"/>
                <a:gd name="T158" fmla="+- 0 27067 22672"/>
                <a:gd name="T159" fmla="*/ 27067 h 8788"/>
                <a:gd name="T160" fmla="+- 0 10369 6063"/>
                <a:gd name="T161" fmla="*/ T160 w 7393"/>
                <a:gd name="T162" fmla="+- 0 26796 22672"/>
                <a:gd name="T163" fmla="*/ 26796 h 8788"/>
                <a:gd name="T164" fmla="+- 0 9452 6063"/>
                <a:gd name="T165" fmla="*/ T164 w 7393"/>
                <a:gd name="T166" fmla="+- 0 26937 22672"/>
                <a:gd name="T167" fmla="*/ 26937 h 8788"/>
                <a:gd name="T168" fmla="+- 0 10598 6063"/>
                <a:gd name="T169" fmla="*/ T168 w 7393"/>
                <a:gd name="T170" fmla="+- 0 28135 22672"/>
                <a:gd name="T171" fmla="*/ 28135 h 8788"/>
                <a:gd name="T172" fmla="+- 0 11351 6063"/>
                <a:gd name="T173" fmla="*/ T172 w 7393"/>
                <a:gd name="T174" fmla="+- 0 29644 22672"/>
                <a:gd name="T175" fmla="*/ 29644 h 8788"/>
                <a:gd name="T176" fmla="+- 0 11164 6063"/>
                <a:gd name="T177" fmla="*/ T176 w 7393"/>
                <a:gd name="T178" fmla="+- 0 29912 22672"/>
                <a:gd name="T179" fmla="*/ 29912 h 8788"/>
                <a:gd name="T180" fmla="+- 0 10897 6063"/>
                <a:gd name="T181" fmla="*/ T180 w 7393"/>
                <a:gd name="T182" fmla="+- 0 30099 22672"/>
                <a:gd name="T183" fmla="*/ 30099 h 8788"/>
                <a:gd name="T184" fmla="+- 0 10734 6063"/>
                <a:gd name="T185" fmla="*/ T184 w 7393"/>
                <a:gd name="T186" fmla="+- 0 30910 22672"/>
                <a:gd name="T187" fmla="*/ 30910 h 8788"/>
                <a:gd name="T188" fmla="+- 0 11763 6063"/>
                <a:gd name="T189" fmla="*/ T188 w 7393"/>
                <a:gd name="T190" fmla="+- 0 30597 22672"/>
                <a:gd name="T191" fmla="*/ 30597 h 8788"/>
                <a:gd name="T192" fmla="+- 0 11911 6063"/>
                <a:gd name="T193" fmla="*/ T192 w 7393"/>
                <a:gd name="T194" fmla="+- 0 30403 22672"/>
                <a:gd name="T195" fmla="*/ 30403 h 8788"/>
                <a:gd name="T196" fmla="+- 0 13456 6063"/>
                <a:gd name="T197" fmla="*/ T196 w 7393"/>
                <a:gd name="T198" fmla="+- 0 28937 22672"/>
                <a:gd name="T199" fmla="*/ 28937 h 8788"/>
                <a:gd name="T200" fmla="+- 0 13442 6063"/>
                <a:gd name="T201" fmla="*/ T200 w 7393"/>
                <a:gd name="T202" fmla="+- 0 22672 22672"/>
                <a:gd name="T203" fmla="*/ 22672 h 8788"/>
                <a:gd name="T204" fmla="+- 0 12901 6063"/>
                <a:gd name="T205" fmla="*/ T204 w 7393"/>
                <a:gd name="T206" fmla="+- 0 23565 22672"/>
                <a:gd name="T207" fmla="*/ 23565 h 8788"/>
                <a:gd name="T208" fmla="+- 0 13230 6063"/>
                <a:gd name="T209" fmla="*/ T208 w 7393"/>
                <a:gd name="T210" fmla="+- 0 23537 22672"/>
                <a:gd name="T211" fmla="*/ 23537 h 8788"/>
                <a:gd name="T212" fmla="+- 0 13456 6063"/>
                <a:gd name="T213" fmla="*/ T212 w 7393"/>
                <a:gd name="T214" fmla="+- 0 23586 22672"/>
                <a:gd name="T215" fmla="*/ 23586 h 878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</a:cxnLst>
              <a:rect l="0" t="0" r="r" b="b"/>
              <a:pathLst>
                <a:path w="7393" h="8788">
                  <a:moveTo>
                    <a:pt x="4671" y="8238"/>
                  </a:moveTo>
                  <a:lnTo>
                    <a:pt x="4078" y="7645"/>
                  </a:lnTo>
                  <a:lnTo>
                    <a:pt x="3163" y="7890"/>
                  </a:lnTo>
                  <a:lnTo>
                    <a:pt x="3081" y="7908"/>
                  </a:lnTo>
                  <a:lnTo>
                    <a:pt x="2999" y="7919"/>
                  </a:lnTo>
                  <a:lnTo>
                    <a:pt x="2916" y="7922"/>
                  </a:lnTo>
                  <a:lnTo>
                    <a:pt x="2834" y="7918"/>
                  </a:lnTo>
                  <a:lnTo>
                    <a:pt x="2753" y="7908"/>
                  </a:lnTo>
                  <a:lnTo>
                    <a:pt x="2674" y="7890"/>
                  </a:lnTo>
                  <a:lnTo>
                    <a:pt x="2596" y="7865"/>
                  </a:lnTo>
                  <a:lnTo>
                    <a:pt x="2520" y="7834"/>
                  </a:lnTo>
                  <a:lnTo>
                    <a:pt x="2447" y="7796"/>
                  </a:lnTo>
                  <a:lnTo>
                    <a:pt x="2378" y="7752"/>
                  </a:lnTo>
                  <a:lnTo>
                    <a:pt x="2312" y="7702"/>
                  </a:lnTo>
                  <a:lnTo>
                    <a:pt x="2250" y="7645"/>
                  </a:lnTo>
                  <a:lnTo>
                    <a:pt x="1696" y="7091"/>
                  </a:lnTo>
                  <a:lnTo>
                    <a:pt x="1142" y="6537"/>
                  </a:lnTo>
                  <a:lnTo>
                    <a:pt x="1085" y="6475"/>
                  </a:lnTo>
                  <a:lnTo>
                    <a:pt x="1035" y="6409"/>
                  </a:lnTo>
                  <a:lnTo>
                    <a:pt x="990" y="6339"/>
                  </a:lnTo>
                  <a:lnTo>
                    <a:pt x="953" y="6267"/>
                  </a:lnTo>
                  <a:lnTo>
                    <a:pt x="922" y="6191"/>
                  </a:lnTo>
                  <a:lnTo>
                    <a:pt x="897" y="6113"/>
                  </a:lnTo>
                  <a:lnTo>
                    <a:pt x="16" y="6349"/>
                  </a:lnTo>
                  <a:lnTo>
                    <a:pt x="36" y="6407"/>
                  </a:lnTo>
                  <a:lnTo>
                    <a:pt x="63" y="6463"/>
                  </a:lnTo>
                  <a:lnTo>
                    <a:pt x="97" y="6515"/>
                  </a:lnTo>
                  <a:lnTo>
                    <a:pt x="139" y="6562"/>
                  </a:lnTo>
                  <a:lnTo>
                    <a:pt x="1182" y="7605"/>
                  </a:lnTo>
                  <a:lnTo>
                    <a:pt x="2225" y="8648"/>
                  </a:lnTo>
                  <a:lnTo>
                    <a:pt x="2272" y="8689"/>
                  </a:lnTo>
                  <a:lnTo>
                    <a:pt x="2324" y="8724"/>
                  </a:lnTo>
                  <a:lnTo>
                    <a:pt x="2379" y="8751"/>
                  </a:lnTo>
                  <a:lnTo>
                    <a:pt x="2438" y="8771"/>
                  </a:lnTo>
                  <a:lnTo>
                    <a:pt x="2498" y="8783"/>
                  </a:lnTo>
                  <a:lnTo>
                    <a:pt x="2560" y="8787"/>
                  </a:lnTo>
                  <a:lnTo>
                    <a:pt x="2622" y="8783"/>
                  </a:lnTo>
                  <a:lnTo>
                    <a:pt x="2683" y="8771"/>
                  </a:lnTo>
                  <a:lnTo>
                    <a:pt x="4671" y="8238"/>
                  </a:lnTo>
                  <a:close/>
                  <a:moveTo>
                    <a:pt x="6632" y="4576"/>
                  </a:moveTo>
                  <a:lnTo>
                    <a:pt x="6612" y="4518"/>
                  </a:lnTo>
                  <a:lnTo>
                    <a:pt x="6585" y="4463"/>
                  </a:lnTo>
                  <a:lnTo>
                    <a:pt x="6551" y="4411"/>
                  </a:lnTo>
                  <a:lnTo>
                    <a:pt x="6509" y="4364"/>
                  </a:lnTo>
                  <a:lnTo>
                    <a:pt x="5466" y="3321"/>
                  </a:lnTo>
                  <a:lnTo>
                    <a:pt x="4541" y="2395"/>
                  </a:lnTo>
                  <a:lnTo>
                    <a:pt x="4656" y="1968"/>
                  </a:lnTo>
                  <a:lnTo>
                    <a:pt x="4681" y="1888"/>
                  </a:lnTo>
                  <a:lnTo>
                    <a:pt x="4713" y="1811"/>
                  </a:lnTo>
                  <a:lnTo>
                    <a:pt x="4751" y="1738"/>
                  </a:lnTo>
                  <a:lnTo>
                    <a:pt x="4795" y="1669"/>
                  </a:lnTo>
                  <a:lnTo>
                    <a:pt x="4845" y="1604"/>
                  </a:lnTo>
                  <a:lnTo>
                    <a:pt x="4900" y="1544"/>
                  </a:lnTo>
                  <a:lnTo>
                    <a:pt x="4960" y="1489"/>
                  </a:lnTo>
                  <a:lnTo>
                    <a:pt x="5025" y="1439"/>
                  </a:lnTo>
                  <a:lnTo>
                    <a:pt x="5094" y="1395"/>
                  </a:lnTo>
                  <a:lnTo>
                    <a:pt x="5167" y="1356"/>
                  </a:lnTo>
                  <a:lnTo>
                    <a:pt x="5244" y="1324"/>
                  </a:lnTo>
                  <a:lnTo>
                    <a:pt x="5324" y="1299"/>
                  </a:lnTo>
                  <a:lnTo>
                    <a:pt x="5923" y="1139"/>
                  </a:lnTo>
                  <a:lnTo>
                    <a:pt x="5330" y="545"/>
                  </a:lnTo>
                  <a:lnTo>
                    <a:pt x="4468" y="776"/>
                  </a:lnTo>
                  <a:lnTo>
                    <a:pt x="4409" y="796"/>
                  </a:lnTo>
                  <a:lnTo>
                    <a:pt x="4353" y="824"/>
                  </a:lnTo>
                  <a:lnTo>
                    <a:pt x="4302" y="858"/>
                  </a:lnTo>
                  <a:lnTo>
                    <a:pt x="4255" y="899"/>
                  </a:lnTo>
                  <a:lnTo>
                    <a:pt x="4215" y="945"/>
                  </a:lnTo>
                  <a:lnTo>
                    <a:pt x="4180" y="996"/>
                  </a:lnTo>
                  <a:lnTo>
                    <a:pt x="4153" y="1052"/>
                  </a:lnTo>
                  <a:lnTo>
                    <a:pt x="4133" y="1112"/>
                  </a:lnTo>
                  <a:lnTo>
                    <a:pt x="3902" y="1973"/>
                  </a:lnTo>
                  <a:lnTo>
                    <a:pt x="3844" y="2187"/>
                  </a:lnTo>
                  <a:lnTo>
                    <a:pt x="1977" y="2687"/>
                  </a:lnTo>
                  <a:lnTo>
                    <a:pt x="1115" y="2918"/>
                  </a:lnTo>
                  <a:lnTo>
                    <a:pt x="1056" y="2939"/>
                  </a:lnTo>
                  <a:lnTo>
                    <a:pt x="1000" y="2966"/>
                  </a:lnTo>
                  <a:lnTo>
                    <a:pt x="949" y="3001"/>
                  </a:lnTo>
                  <a:lnTo>
                    <a:pt x="902" y="3041"/>
                  </a:lnTo>
                  <a:lnTo>
                    <a:pt x="862" y="3087"/>
                  </a:lnTo>
                  <a:lnTo>
                    <a:pt x="827" y="3139"/>
                  </a:lnTo>
                  <a:lnTo>
                    <a:pt x="800" y="3194"/>
                  </a:lnTo>
                  <a:lnTo>
                    <a:pt x="780" y="3254"/>
                  </a:lnTo>
                  <a:lnTo>
                    <a:pt x="549" y="4116"/>
                  </a:lnTo>
                  <a:lnTo>
                    <a:pt x="16" y="6103"/>
                  </a:lnTo>
                  <a:lnTo>
                    <a:pt x="4" y="6165"/>
                  </a:lnTo>
                  <a:lnTo>
                    <a:pt x="0" y="6227"/>
                  </a:lnTo>
                  <a:lnTo>
                    <a:pt x="4" y="6289"/>
                  </a:lnTo>
                  <a:lnTo>
                    <a:pt x="16" y="6349"/>
                  </a:lnTo>
                  <a:lnTo>
                    <a:pt x="897" y="6113"/>
                  </a:lnTo>
                  <a:lnTo>
                    <a:pt x="879" y="6033"/>
                  </a:lnTo>
                  <a:lnTo>
                    <a:pt x="869" y="5952"/>
                  </a:lnTo>
                  <a:lnTo>
                    <a:pt x="865" y="5870"/>
                  </a:lnTo>
                  <a:lnTo>
                    <a:pt x="868" y="5788"/>
                  </a:lnTo>
                  <a:lnTo>
                    <a:pt x="879" y="5706"/>
                  </a:lnTo>
                  <a:lnTo>
                    <a:pt x="897" y="5624"/>
                  </a:lnTo>
                  <a:lnTo>
                    <a:pt x="1142" y="4709"/>
                  </a:lnTo>
                  <a:lnTo>
                    <a:pt x="1303" y="4110"/>
                  </a:lnTo>
                  <a:lnTo>
                    <a:pt x="1328" y="4030"/>
                  </a:lnTo>
                  <a:lnTo>
                    <a:pt x="1360" y="3953"/>
                  </a:lnTo>
                  <a:lnTo>
                    <a:pt x="1398" y="3880"/>
                  </a:lnTo>
                  <a:lnTo>
                    <a:pt x="1442" y="3811"/>
                  </a:lnTo>
                  <a:lnTo>
                    <a:pt x="1492" y="3746"/>
                  </a:lnTo>
                  <a:lnTo>
                    <a:pt x="1547" y="3686"/>
                  </a:lnTo>
                  <a:lnTo>
                    <a:pt x="1607" y="3631"/>
                  </a:lnTo>
                  <a:lnTo>
                    <a:pt x="1672" y="3581"/>
                  </a:lnTo>
                  <a:lnTo>
                    <a:pt x="1741" y="3537"/>
                  </a:lnTo>
                  <a:lnTo>
                    <a:pt x="1814" y="3499"/>
                  </a:lnTo>
                  <a:lnTo>
                    <a:pt x="1891" y="3467"/>
                  </a:lnTo>
                  <a:lnTo>
                    <a:pt x="1971" y="3441"/>
                  </a:lnTo>
                  <a:lnTo>
                    <a:pt x="2570" y="3281"/>
                  </a:lnTo>
                  <a:lnTo>
                    <a:pt x="3485" y="3036"/>
                  </a:lnTo>
                  <a:lnTo>
                    <a:pt x="3567" y="3018"/>
                  </a:lnTo>
                  <a:lnTo>
                    <a:pt x="3624" y="3010"/>
                  </a:lnTo>
                  <a:lnTo>
                    <a:pt x="3369" y="3961"/>
                  </a:lnTo>
                  <a:lnTo>
                    <a:pt x="3357" y="4023"/>
                  </a:lnTo>
                  <a:lnTo>
                    <a:pt x="3353" y="4085"/>
                  </a:lnTo>
                  <a:lnTo>
                    <a:pt x="3357" y="4147"/>
                  </a:lnTo>
                  <a:lnTo>
                    <a:pt x="3369" y="4207"/>
                  </a:lnTo>
                  <a:lnTo>
                    <a:pt x="4250" y="3971"/>
                  </a:lnTo>
                  <a:lnTo>
                    <a:pt x="4232" y="3891"/>
                  </a:lnTo>
                  <a:lnTo>
                    <a:pt x="4221" y="3810"/>
                  </a:lnTo>
                  <a:lnTo>
                    <a:pt x="4218" y="3728"/>
                  </a:lnTo>
                  <a:lnTo>
                    <a:pt x="4221" y="3646"/>
                  </a:lnTo>
                  <a:lnTo>
                    <a:pt x="4232" y="3563"/>
                  </a:lnTo>
                  <a:lnTo>
                    <a:pt x="4250" y="3481"/>
                  </a:lnTo>
                  <a:lnTo>
                    <a:pt x="4322" y="3213"/>
                  </a:lnTo>
                  <a:lnTo>
                    <a:pt x="4336" y="3224"/>
                  </a:lnTo>
                  <a:lnTo>
                    <a:pt x="4398" y="3280"/>
                  </a:lnTo>
                  <a:lnTo>
                    <a:pt x="4952" y="3835"/>
                  </a:lnTo>
                  <a:lnTo>
                    <a:pt x="5506" y="4389"/>
                  </a:lnTo>
                  <a:lnTo>
                    <a:pt x="5563" y="4451"/>
                  </a:lnTo>
                  <a:lnTo>
                    <a:pt x="5614" y="4517"/>
                  </a:lnTo>
                  <a:lnTo>
                    <a:pt x="5658" y="4586"/>
                  </a:lnTo>
                  <a:lnTo>
                    <a:pt x="5695" y="4659"/>
                  </a:lnTo>
                  <a:lnTo>
                    <a:pt x="5727" y="4735"/>
                  </a:lnTo>
                  <a:lnTo>
                    <a:pt x="5751" y="4812"/>
                  </a:lnTo>
                  <a:lnTo>
                    <a:pt x="6632" y="4576"/>
                  </a:lnTo>
                  <a:close/>
                  <a:moveTo>
                    <a:pt x="7393" y="5513"/>
                  </a:moveTo>
                  <a:lnTo>
                    <a:pt x="6516" y="5748"/>
                  </a:lnTo>
                  <a:lnTo>
                    <a:pt x="6434" y="5766"/>
                  </a:lnTo>
                  <a:lnTo>
                    <a:pt x="6377" y="5773"/>
                  </a:lnTo>
                  <a:lnTo>
                    <a:pt x="6632" y="4822"/>
                  </a:lnTo>
                  <a:lnTo>
                    <a:pt x="6644" y="4760"/>
                  </a:lnTo>
                  <a:lnTo>
                    <a:pt x="6648" y="4698"/>
                  </a:lnTo>
                  <a:lnTo>
                    <a:pt x="6644" y="4637"/>
                  </a:lnTo>
                  <a:lnTo>
                    <a:pt x="6632" y="4576"/>
                  </a:lnTo>
                  <a:lnTo>
                    <a:pt x="5751" y="4812"/>
                  </a:lnTo>
                  <a:lnTo>
                    <a:pt x="5769" y="4892"/>
                  </a:lnTo>
                  <a:lnTo>
                    <a:pt x="5780" y="4973"/>
                  </a:lnTo>
                  <a:lnTo>
                    <a:pt x="5783" y="5055"/>
                  </a:lnTo>
                  <a:lnTo>
                    <a:pt x="5780" y="5138"/>
                  </a:lnTo>
                  <a:lnTo>
                    <a:pt x="5769" y="5220"/>
                  </a:lnTo>
                  <a:lnTo>
                    <a:pt x="5751" y="5302"/>
                  </a:lnTo>
                  <a:lnTo>
                    <a:pt x="5679" y="5571"/>
                  </a:lnTo>
                  <a:lnTo>
                    <a:pt x="5665" y="5560"/>
                  </a:lnTo>
                  <a:lnTo>
                    <a:pt x="5603" y="5503"/>
                  </a:lnTo>
                  <a:lnTo>
                    <a:pt x="5049" y="4949"/>
                  </a:lnTo>
                  <a:lnTo>
                    <a:pt x="4495" y="4395"/>
                  </a:lnTo>
                  <a:lnTo>
                    <a:pt x="4438" y="4333"/>
                  </a:lnTo>
                  <a:lnTo>
                    <a:pt x="4388" y="4267"/>
                  </a:lnTo>
                  <a:lnTo>
                    <a:pt x="4343" y="4197"/>
                  </a:lnTo>
                  <a:lnTo>
                    <a:pt x="4306" y="4124"/>
                  </a:lnTo>
                  <a:lnTo>
                    <a:pt x="4275" y="4049"/>
                  </a:lnTo>
                  <a:lnTo>
                    <a:pt x="4250" y="3971"/>
                  </a:lnTo>
                  <a:lnTo>
                    <a:pt x="3369" y="4207"/>
                  </a:lnTo>
                  <a:lnTo>
                    <a:pt x="3389" y="4265"/>
                  </a:lnTo>
                  <a:lnTo>
                    <a:pt x="3416" y="4321"/>
                  </a:lnTo>
                  <a:lnTo>
                    <a:pt x="3450" y="4372"/>
                  </a:lnTo>
                  <a:lnTo>
                    <a:pt x="3492" y="4420"/>
                  </a:lnTo>
                  <a:lnTo>
                    <a:pt x="4535" y="5463"/>
                  </a:lnTo>
                  <a:lnTo>
                    <a:pt x="5460" y="6388"/>
                  </a:lnTo>
                  <a:lnTo>
                    <a:pt x="5346" y="6816"/>
                  </a:lnTo>
                  <a:lnTo>
                    <a:pt x="5320" y="6896"/>
                  </a:lnTo>
                  <a:lnTo>
                    <a:pt x="5288" y="6972"/>
                  </a:lnTo>
                  <a:lnTo>
                    <a:pt x="5250" y="7046"/>
                  </a:lnTo>
                  <a:lnTo>
                    <a:pt x="5206" y="7115"/>
                  </a:lnTo>
                  <a:lnTo>
                    <a:pt x="5156" y="7179"/>
                  </a:lnTo>
                  <a:lnTo>
                    <a:pt x="5101" y="7240"/>
                  </a:lnTo>
                  <a:lnTo>
                    <a:pt x="5041" y="7295"/>
                  </a:lnTo>
                  <a:lnTo>
                    <a:pt x="4976" y="7345"/>
                  </a:lnTo>
                  <a:lnTo>
                    <a:pt x="4907" y="7389"/>
                  </a:lnTo>
                  <a:lnTo>
                    <a:pt x="4834" y="7427"/>
                  </a:lnTo>
                  <a:lnTo>
                    <a:pt x="4757" y="7459"/>
                  </a:lnTo>
                  <a:lnTo>
                    <a:pt x="4677" y="7484"/>
                  </a:lnTo>
                  <a:lnTo>
                    <a:pt x="4078" y="7645"/>
                  </a:lnTo>
                  <a:lnTo>
                    <a:pt x="4671" y="8238"/>
                  </a:lnTo>
                  <a:lnTo>
                    <a:pt x="5533" y="8007"/>
                  </a:lnTo>
                  <a:lnTo>
                    <a:pt x="5593" y="7987"/>
                  </a:lnTo>
                  <a:lnTo>
                    <a:pt x="5648" y="7959"/>
                  </a:lnTo>
                  <a:lnTo>
                    <a:pt x="5700" y="7925"/>
                  </a:lnTo>
                  <a:lnTo>
                    <a:pt x="5746" y="7884"/>
                  </a:lnTo>
                  <a:lnTo>
                    <a:pt x="5786" y="7838"/>
                  </a:lnTo>
                  <a:lnTo>
                    <a:pt x="5821" y="7787"/>
                  </a:lnTo>
                  <a:lnTo>
                    <a:pt x="5848" y="7731"/>
                  </a:lnTo>
                  <a:lnTo>
                    <a:pt x="5869" y="7672"/>
                  </a:lnTo>
                  <a:lnTo>
                    <a:pt x="6099" y="6810"/>
                  </a:lnTo>
                  <a:lnTo>
                    <a:pt x="6157" y="6596"/>
                  </a:lnTo>
                  <a:lnTo>
                    <a:pt x="7393" y="6265"/>
                  </a:lnTo>
                  <a:lnTo>
                    <a:pt x="7393" y="5780"/>
                  </a:lnTo>
                  <a:lnTo>
                    <a:pt x="7393" y="5513"/>
                  </a:lnTo>
                  <a:close/>
                  <a:moveTo>
                    <a:pt x="7393" y="0"/>
                  </a:moveTo>
                  <a:lnTo>
                    <a:pt x="7379" y="0"/>
                  </a:lnTo>
                  <a:lnTo>
                    <a:pt x="7318" y="13"/>
                  </a:lnTo>
                  <a:lnTo>
                    <a:pt x="5330" y="545"/>
                  </a:lnTo>
                  <a:lnTo>
                    <a:pt x="5923" y="1139"/>
                  </a:lnTo>
                  <a:lnTo>
                    <a:pt x="6838" y="893"/>
                  </a:lnTo>
                  <a:lnTo>
                    <a:pt x="6920" y="875"/>
                  </a:lnTo>
                  <a:lnTo>
                    <a:pt x="7002" y="865"/>
                  </a:lnTo>
                  <a:lnTo>
                    <a:pt x="7085" y="861"/>
                  </a:lnTo>
                  <a:lnTo>
                    <a:pt x="7167" y="865"/>
                  </a:lnTo>
                  <a:lnTo>
                    <a:pt x="7248" y="876"/>
                  </a:lnTo>
                  <a:lnTo>
                    <a:pt x="7327" y="893"/>
                  </a:lnTo>
                  <a:lnTo>
                    <a:pt x="7327" y="894"/>
                  </a:lnTo>
                  <a:lnTo>
                    <a:pt x="7393" y="914"/>
                  </a:lnTo>
                  <a:lnTo>
                    <a:pt x="7393" y="650"/>
                  </a:lnTo>
                  <a:lnTo>
                    <a:pt x="7393" y="0"/>
                  </a:lnTo>
                  <a:close/>
                </a:path>
              </a:pathLst>
            </a:custGeom>
            <a:solidFill>
              <a:srgbClr val="337B86">
                <a:alpha val="594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0FC91B2B-8192-9722-812C-D0BDFB2E0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r>
              <a:rPr lang="cs-CZ" sz="3200" b="1" dirty="0">
                <a:solidFill>
                  <a:schemeClr val="bg2"/>
                </a:solidFill>
                <a:ea typeface="+mn-ea"/>
                <a:cs typeface="+mn-cs"/>
              </a:rPr>
              <a:t>OBSAH PREZENTACE</a:t>
            </a:r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endParaRPr lang="cs-CZ" sz="2000" b="1" dirty="0">
              <a:solidFill>
                <a:schemeClr val="accent1">
                  <a:lumMod val="75000"/>
                </a:schemeClr>
              </a:solidFill>
              <a:ea typeface="+mn-ea"/>
              <a:cs typeface="+mn-cs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9DE3CAF-6B83-C21C-F650-F90D0D7B8B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3" y="1853248"/>
            <a:ext cx="9893694" cy="3852935"/>
          </a:xfrm>
        </p:spPr>
        <p:txBody>
          <a:bodyPr>
            <a:normAutofit/>
          </a:bodyPr>
          <a:lstStyle/>
          <a:p>
            <a:pPr marL="358775">
              <a:buClr>
                <a:srgbClr val="337B86"/>
              </a:buClr>
            </a:pPr>
            <a:r>
              <a:rPr lang="cs-CZ" sz="2200" dirty="0">
                <a:solidFill>
                  <a:schemeClr val="bg1"/>
                </a:solidFill>
              </a:rPr>
              <a:t>Rozpočet projektu</a:t>
            </a:r>
          </a:p>
          <a:p>
            <a:pPr marL="358775">
              <a:buClr>
                <a:srgbClr val="337B86"/>
              </a:buClr>
            </a:pPr>
            <a:r>
              <a:rPr lang="cs-CZ" sz="2200" dirty="0">
                <a:solidFill>
                  <a:schemeClr val="bg1"/>
                </a:solidFill>
              </a:rPr>
              <a:t>Členění výdajů</a:t>
            </a:r>
          </a:p>
          <a:p>
            <a:pPr marL="358775">
              <a:buClr>
                <a:srgbClr val="337B86"/>
              </a:buClr>
            </a:pPr>
            <a:r>
              <a:rPr lang="cs-CZ" sz="2200" dirty="0">
                <a:solidFill>
                  <a:schemeClr val="bg1"/>
                </a:solidFill>
              </a:rPr>
              <a:t>Pravidla způsobilosti výdajů</a:t>
            </a:r>
          </a:p>
          <a:p>
            <a:pPr marL="358775">
              <a:buClr>
                <a:srgbClr val="337B86"/>
              </a:buClr>
            </a:pPr>
            <a:r>
              <a:rPr lang="cs-CZ" sz="2200" dirty="0">
                <a:solidFill>
                  <a:schemeClr val="bg1"/>
                </a:solidFill>
              </a:rPr>
              <a:t>Způsob financování projektů</a:t>
            </a:r>
          </a:p>
          <a:p>
            <a:pPr marL="358775">
              <a:buClr>
                <a:srgbClr val="337B86"/>
              </a:buClr>
            </a:pPr>
            <a:r>
              <a:rPr lang="cs-CZ" sz="2200" dirty="0">
                <a:solidFill>
                  <a:schemeClr val="bg1"/>
                </a:solidFill>
              </a:rPr>
              <a:t>Monitorování realizace projektů</a:t>
            </a:r>
          </a:p>
          <a:p>
            <a:pPr marL="358775">
              <a:buClr>
                <a:srgbClr val="337B86"/>
              </a:buClr>
            </a:pPr>
            <a:r>
              <a:rPr lang="cs-CZ" sz="2200" dirty="0">
                <a:solidFill>
                  <a:schemeClr val="bg1"/>
                </a:solidFill>
              </a:rPr>
              <a:t>Změny v projektech</a:t>
            </a:r>
          </a:p>
          <a:p>
            <a:pPr marL="358775">
              <a:buClr>
                <a:srgbClr val="337B86"/>
              </a:buClr>
            </a:pPr>
            <a:r>
              <a:rPr lang="cs-CZ" sz="2200" dirty="0">
                <a:solidFill>
                  <a:schemeClr val="bg1"/>
                </a:solidFill>
              </a:rPr>
              <a:t>Veřejné zakázky</a:t>
            </a:r>
          </a:p>
          <a:p>
            <a:pPr marL="468313" indent="0">
              <a:buClr>
                <a:srgbClr val="337B86"/>
              </a:buClr>
              <a:buNone/>
            </a:pPr>
            <a:endParaRPr lang="cs-CZ" sz="2400" dirty="0">
              <a:solidFill>
                <a:schemeClr val="bg1"/>
              </a:solidFill>
            </a:endParaRPr>
          </a:p>
          <a:p>
            <a:pPr marL="0" indent="0">
              <a:buClr>
                <a:srgbClr val="337B86"/>
              </a:buClr>
              <a:buSzPct val="100000"/>
              <a:buNone/>
            </a:pP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46" name="Přímá spojnice 45">
            <a:extLst>
              <a:ext uri="{FF2B5EF4-FFF2-40B4-BE49-F238E27FC236}">
                <a16:creationId xmlns:a16="http://schemas.microsoft.com/office/drawing/2014/main" id="{06C1D14A-FDE3-84D8-09C3-702ECB86CFF7}"/>
              </a:ext>
            </a:extLst>
          </p:cNvPr>
          <p:cNvCxnSpPr/>
          <p:nvPr/>
        </p:nvCxnSpPr>
        <p:spPr>
          <a:xfrm>
            <a:off x="629880" y="5885018"/>
            <a:ext cx="10932240" cy="0"/>
          </a:xfrm>
          <a:prstGeom prst="line">
            <a:avLst/>
          </a:prstGeom>
          <a:ln w="19050">
            <a:solidFill>
              <a:srgbClr val="E394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Obrázek 48">
            <a:extLst>
              <a:ext uri="{FF2B5EF4-FFF2-40B4-BE49-F238E27FC236}">
                <a16:creationId xmlns:a16="http://schemas.microsoft.com/office/drawing/2014/main" id="{E77F11E2-73CC-CE34-88E5-C88E5DB072D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9016" y="5985823"/>
            <a:ext cx="2886115" cy="630089"/>
          </a:xfrm>
          <a:prstGeom prst="rect">
            <a:avLst/>
          </a:prstGeom>
          <a:effectLst/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F5CB5DC5-FF5D-C473-F93C-A20FB88AF39D}"/>
              </a:ext>
            </a:extLst>
          </p:cNvPr>
          <p:cNvSpPr txBox="1"/>
          <p:nvPr/>
        </p:nvSpPr>
        <p:spPr>
          <a:xfrm>
            <a:off x="551053" y="6187089"/>
            <a:ext cx="1036712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200" b="1" dirty="0">
                <a:solidFill>
                  <a:srgbClr val="E39494"/>
                </a:solidFill>
                <a:latin typeface="+mj-lt"/>
              </a:rPr>
              <a:t>Informační seminář k výzvě k Programu udržitelný turismus a posílení biodiverzity </a:t>
            </a:r>
          </a:p>
        </p:txBody>
      </p:sp>
    </p:spTree>
    <p:extLst>
      <p:ext uri="{BB962C8B-B14F-4D97-AF65-F5344CB8AC3E}">
        <p14:creationId xmlns:p14="http://schemas.microsoft.com/office/powerpoint/2010/main" val="41340388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3A5768C-326F-1A8D-A76F-B0321738E0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4">
            <a:extLst>
              <a:ext uri="{FF2B5EF4-FFF2-40B4-BE49-F238E27FC236}">
                <a16:creationId xmlns:a16="http://schemas.microsoft.com/office/drawing/2014/main" id="{9D76D071-B607-7FEE-580F-C46B4F09FEC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8457336" y="1203247"/>
            <a:ext cx="3734664" cy="4451506"/>
            <a:chOff x="1029" y="16748"/>
            <a:chExt cx="12426" cy="14711"/>
          </a:xfrm>
        </p:grpSpPr>
        <p:sp>
          <p:nvSpPr>
            <p:cNvPr id="51" name="AutoShape 80">
              <a:extLst>
                <a:ext uri="{FF2B5EF4-FFF2-40B4-BE49-F238E27FC236}">
                  <a16:creationId xmlns:a16="http://schemas.microsoft.com/office/drawing/2014/main" id="{A09D5A87-C048-9CDA-EF9D-B48ACA35B00F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9" y="16748"/>
              <a:ext cx="12426" cy="14120"/>
            </a:xfrm>
            <a:custGeom>
              <a:avLst/>
              <a:gdLst>
                <a:gd name="T0" fmla="+- 0 5953 1030"/>
                <a:gd name="T1" fmla="*/ T0 w 12426"/>
                <a:gd name="T2" fmla="+- 0 29461 16748"/>
                <a:gd name="T3" fmla="*/ 29461 h 14120"/>
                <a:gd name="T4" fmla="+- 0 5556 1030"/>
                <a:gd name="T5" fmla="*/ T4 w 12426"/>
                <a:gd name="T6" fmla="+- 0 29471 16748"/>
                <a:gd name="T7" fmla="*/ 29471 h 14120"/>
                <a:gd name="T8" fmla="+- 0 5175 1030"/>
                <a:gd name="T9" fmla="*/ T8 w 12426"/>
                <a:gd name="T10" fmla="+- 0 29379 16748"/>
                <a:gd name="T11" fmla="*/ 29379 h 14120"/>
                <a:gd name="T12" fmla="+- 0 4827 1030"/>
                <a:gd name="T13" fmla="*/ T12 w 12426"/>
                <a:gd name="T14" fmla="+- 0 29191 16748"/>
                <a:gd name="T15" fmla="*/ 29191 h 14120"/>
                <a:gd name="T16" fmla="+- 0 2928 1030"/>
                <a:gd name="T17" fmla="*/ T16 w 12426"/>
                <a:gd name="T18" fmla="+- 0 28970 16748"/>
                <a:gd name="T19" fmla="*/ 28970 h 14120"/>
                <a:gd name="T20" fmla="+- 0 4870 1030"/>
                <a:gd name="T21" fmla="*/ T20 w 12426"/>
                <a:gd name="T22" fmla="+- 0 30818 16748"/>
                <a:gd name="T23" fmla="*/ 30818 h 14120"/>
                <a:gd name="T24" fmla="+- 0 5261 1030"/>
                <a:gd name="T25" fmla="*/ T24 w 12426"/>
                <a:gd name="T26" fmla="+- 0 30859 16748"/>
                <a:gd name="T27" fmla="*/ 30859 h 14120"/>
                <a:gd name="T28" fmla="+- 0 11497 1030"/>
                <a:gd name="T29" fmla="*/ T28 w 12426"/>
                <a:gd name="T30" fmla="+- 0 25986 16748"/>
                <a:gd name="T31" fmla="*/ 25986 h 14120"/>
                <a:gd name="T32" fmla="+- 0 11700 1030"/>
                <a:gd name="T33" fmla="*/ T32 w 12426"/>
                <a:gd name="T34" fmla="+- 0 24420 16748"/>
                <a:gd name="T35" fmla="*/ 24420 h 14120"/>
                <a:gd name="T36" fmla="+- 0 10268 1030"/>
                <a:gd name="T37" fmla="*/ T36 w 12426"/>
                <a:gd name="T38" fmla="+- 0 24484 16748"/>
                <a:gd name="T39" fmla="*/ 24484 h 14120"/>
                <a:gd name="T40" fmla="+- 0 10320 1030"/>
                <a:gd name="T41" fmla="*/ T40 w 12426"/>
                <a:gd name="T42" fmla="+- 0 24874 16748"/>
                <a:gd name="T43" fmla="*/ 24874 h 14120"/>
                <a:gd name="T44" fmla="+- 0 10268 1030"/>
                <a:gd name="T45" fmla="*/ T44 w 12426"/>
                <a:gd name="T46" fmla="+- 0 25270 16748"/>
                <a:gd name="T47" fmla="*/ 25270 h 14120"/>
                <a:gd name="T48" fmla="+- 0 9140 1030"/>
                <a:gd name="T49" fmla="*/ T48 w 12426"/>
                <a:gd name="T50" fmla="+- 0 24703 16748"/>
                <a:gd name="T51" fmla="*/ 24703 h 14120"/>
                <a:gd name="T52" fmla="+- 0 8048 1030"/>
                <a:gd name="T53" fmla="*/ T52 w 12426"/>
                <a:gd name="T54" fmla="+- 0 23563 16748"/>
                <a:gd name="T55" fmla="*/ 23563 h 14120"/>
                <a:gd name="T56" fmla="+- 0 7879 1030"/>
                <a:gd name="T57" fmla="*/ T56 w 12426"/>
                <a:gd name="T58" fmla="+- 0 23207 16748"/>
                <a:gd name="T59" fmla="*/ 23207 h 14120"/>
                <a:gd name="T60" fmla="+- 0 7807 1030"/>
                <a:gd name="T61" fmla="*/ T60 w 12426"/>
                <a:gd name="T62" fmla="+- 0 22821 16748"/>
                <a:gd name="T63" fmla="*/ 22821 h 14120"/>
                <a:gd name="T64" fmla="+- 0 7838 1030"/>
                <a:gd name="T65" fmla="*/ T64 w 12426"/>
                <a:gd name="T66" fmla="+- 0 22424 16748"/>
                <a:gd name="T67" fmla="*/ 22424 h 14120"/>
                <a:gd name="T68" fmla="+- 0 8095 1030"/>
                <a:gd name="T69" fmla="*/ T68 w 12426"/>
                <a:gd name="T70" fmla="+- 0 22023 16748"/>
                <a:gd name="T71" fmla="*/ 22023 h 14120"/>
                <a:gd name="T72" fmla="+- 0 10032 1030"/>
                <a:gd name="T73" fmla="*/ T72 w 12426"/>
                <a:gd name="T74" fmla="+- 0 23987 16748"/>
                <a:gd name="T75" fmla="*/ 23987 h 14120"/>
                <a:gd name="T76" fmla="+- 0 10219 1030"/>
                <a:gd name="T77" fmla="*/ T76 w 12426"/>
                <a:gd name="T78" fmla="+- 0 24334 16748"/>
                <a:gd name="T79" fmla="*/ 24334 h 14120"/>
                <a:gd name="T80" fmla="+- 0 11627 1030"/>
                <a:gd name="T81" fmla="*/ T80 w 12426"/>
                <a:gd name="T82" fmla="+- 0 23957 16748"/>
                <a:gd name="T83" fmla="*/ 23957 h 14120"/>
                <a:gd name="T84" fmla="+- 0 8324 1030"/>
                <a:gd name="T85" fmla="*/ T84 w 12426"/>
                <a:gd name="T86" fmla="+- 0 20601 16748"/>
                <a:gd name="T87" fmla="*/ 20601 h 14120"/>
                <a:gd name="T88" fmla="+- 0 8623 1030"/>
                <a:gd name="T89" fmla="*/ T88 w 12426"/>
                <a:gd name="T90" fmla="+- 0 19614 16748"/>
                <a:gd name="T91" fmla="*/ 19614 h 14120"/>
                <a:gd name="T92" fmla="+- 0 8847 1030"/>
                <a:gd name="T93" fmla="*/ T92 w 12426"/>
                <a:gd name="T94" fmla="+- 0 19290 16748"/>
                <a:gd name="T95" fmla="*/ 19290 h 14120"/>
                <a:gd name="T96" fmla="+- 0 9145 1030"/>
                <a:gd name="T97" fmla="*/ T96 w 12426"/>
                <a:gd name="T98" fmla="+- 0 19035 16748"/>
                <a:gd name="T99" fmla="*/ 19035 h 14120"/>
                <a:gd name="T100" fmla="+- 0 9504 1030"/>
                <a:gd name="T101" fmla="*/ T100 w 12426"/>
                <a:gd name="T102" fmla="+- 0 18863 16748"/>
                <a:gd name="T103" fmla="*/ 18863 h 14120"/>
                <a:gd name="T104" fmla="+- 0 8130 1030"/>
                <a:gd name="T105" fmla="*/ T104 w 12426"/>
                <a:gd name="T106" fmla="+- 0 18025 16748"/>
                <a:gd name="T107" fmla="*/ 18025 h 14120"/>
                <a:gd name="T108" fmla="+- 0 7812 1030"/>
                <a:gd name="T109" fmla="*/ T108 w 12426"/>
                <a:gd name="T110" fmla="+- 0 18256 16748"/>
                <a:gd name="T111" fmla="*/ 18256 h 14120"/>
                <a:gd name="T112" fmla="+- 0 7297 1030"/>
                <a:gd name="T113" fmla="*/ T112 w 12426"/>
                <a:gd name="T114" fmla="+- 0 19923 16748"/>
                <a:gd name="T115" fmla="*/ 19923 h 14120"/>
                <a:gd name="T116" fmla="+- 0 2744 1030"/>
                <a:gd name="T117" fmla="*/ T116 w 12426"/>
                <a:gd name="T118" fmla="+- 0 21466 16748"/>
                <a:gd name="T119" fmla="*/ 21466 h 14120"/>
                <a:gd name="T120" fmla="+- 0 2426 1030"/>
                <a:gd name="T121" fmla="*/ T120 w 12426"/>
                <a:gd name="T122" fmla="+- 0 21697 16748"/>
                <a:gd name="T123" fmla="*/ 21697 h 14120"/>
                <a:gd name="T124" fmla="+- 0 1911 1030"/>
                <a:gd name="T125" fmla="*/ T124 w 12426"/>
                <a:gd name="T126" fmla="+- 0 23364 16748"/>
                <a:gd name="T127" fmla="*/ 23364 h 14120"/>
                <a:gd name="T128" fmla="+- 0 1038 1030"/>
                <a:gd name="T129" fmla="*/ T128 w 12426"/>
                <a:gd name="T130" fmla="+- 0 26875 16748"/>
                <a:gd name="T131" fmla="*/ 26875 h 14120"/>
                <a:gd name="T132" fmla="+- 0 1111 1030"/>
                <a:gd name="T133" fmla="*/ T132 w 12426"/>
                <a:gd name="T134" fmla="+- 0 27100 16748"/>
                <a:gd name="T135" fmla="*/ 27100 h 14120"/>
                <a:gd name="T136" fmla="+- 0 3753 1030"/>
                <a:gd name="T137" fmla="*/ T136 w 12426"/>
                <a:gd name="T138" fmla="+- 0 28144 16748"/>
                <a:gd name="T139" fmla="*/ 28144 h 14120"/>
                <a:gd name="T140" fmla="+- 0 2661 1030"/>
                <a:gd name="T141" fmla="*/ T140 w 12426"/>
                <a:gd name="T142" fmla="+- 0 27004 16748"/>
                <a:gd name="T143" fmla="*/ 27004 h 14120"/>
                <a:gd name="T144" fmla="+- 0 2492 1030"/>
                <a:gd name="T145" fmla="*/ T144 w 12426"/>
                <a:gd name="T146" fmla="+- 0 26649 16748"/>
                <a:gd name="T147" fmla="*/ 26649 h 14120"/>
                <a:gd name="T148" fmla="+- 0 2437 1030"/>
                <a:gd name="T149" fmla="*/ T148 w 12426"/>
                <a:gd name="T150" fmla="+- 0 26419 16748"/>
                <a:gd name="T151" fmla="*/ 26419 h 14120"/>
                <a:gd name="T152" fmla="+- 0 2426 1030"/>
                <a:gd name="T153" fmla="*/ T152 w 12426"/>
                <a:gd name="T154" fmla="+- 0 26024 16748"/>
                <a:gd name="T155" fmla="*/ 26024 h 14120"/>
                <a:gd name="T156" fmla="+- 0 3122 1030"/>
                <a:gd name="T157" fmla="*/ T156 w 12426"/>
                <a:gd name="T158" fmla="+- 0 23355 16748"/>
                <a:gd name="T159" fmla="*/ 23355 h 14120"/>
                <a:gd name="T160" fmla="+- 0 3275 1030"/>
                <a:gd name="T161" fmla="*/ T160 w 12426"/>
                <a:gd name="T162" fmla="+- 0 22986 16748"/>
                <a:gd name="T163" fmla="*/ 22986 h 14120"/>
                <a:gd name="T164" fmla="+- 0 3515 1030"/>
                <a:gd name="T165" fmla="*/ T164 w 12426"/>
                <a:gd name="T166" fmla="+- 0 22674 16748"/>
                <a:gd name="T167" fmla="*/ 22674 h 14120"/>
                <a:gd name="T168" fmla="+- 0 3826 1030"/>
                <a:gd name="T169" fmla="*/ T168 w 12426"/>
                <a:gd name="T170" fmla="+- 0 22435 16748"/>
                <a:gd name="T171" fmla="*/ 22435 h 14120"/>
                <a:gd name="T172" fmla="+- 0 4196 1030"/>
                <a:gd name="T173" fmla="*/ T172 w 12426"/>
                <a:gd name="T174" fmla="+- 0 22281 16748"/>
                <a:gd name="T175" fmla="*/ 22281 h 14120"/>
                <a:gd name="T176" fmla="+- 0 6785 1030"/>
                <a:gd name="T177" fmla="*/ T176 w 12426"/>
                <a:gd name="T178" fmla="+- 0 21596 16748"/>
                <a:gd name="T179" fmla="*/ 21596 h 14120"/>
                <a:gd name="T180" fmla="+- 0 6416 1030"/>
                <a:gd name="T181" fmla="*/ T180 w 12426"/>
                <a:gd name="T182" fmla="+- 0 23355 16748"/>
                <a:gd name="T183" fmla="*/ 23355 h 14120"/>
                <a:gd name="T184" fmla="+- 0 6537 1030"/>
                <a:gd name="T185" fmla="*/ T184 w 12426"/>
                <a:gd name="T186" fmla="+- 0 23728 16748"/>
                <a:gd name="T187" fmla="*/ 23728 h 14120"/>
                <a:gd name="T188" fmla="+- 0 9616 1030"/>
                <a:gd name="T189" fmla="*/ T188 w 12426"/>
                <a:gd name="T190" fmla="+- 0 27702 16748"/>
                <a:gd name="T191" fmla="*/ 27702 h 14120"/>
                <a:gd name="T192" fmla="+- 0 9463 1030"/>
                <a:gd name="T193" fmla="*/ T192 w 12426"/>
                <a:gd name="T194" fmla="+- 0 28071 16748"/>
                <a:gd name="T195" fmla="*/ 28071 h 14120"/>
                <a:gd name="T196" fmla="+- 0 9223 1030"/>
                <a:gd name="T197" fmla="*/ T196 w 12426"/>
                <a:gd name="T198" fmla="+- 0 28383 16748"/>
                <a:gd name="T199" fmla="*/ 28383 h 14120"/>
                <a:gd name="T200" fmla="+- 0 8912 1030"/>
                <a:gd name="T201" fmla="*/ T200 w 12426"/>
                <a:gd name="T202" fmla="+- 0 28622 16748"/>
                <a:gd name="T203" fmla="*/ 28622 h 14120"/>
                <a:gd name="T204" fmla="+- 0 8542 1030"/>
                <a:gd name="T205" fmla="*/ T204 w 12426"/>
                <a:gd name="T206" fmla="+- 0 28776 16748"/>
                <a:gd name="T207" fmla="*/ 28776 h 14120"/>
                <a:gd name="T208" fmla="+- 0 10068 1030"/>
                <a:gd name="T209" fmla="*/ T208 w 12426"/>
                <a:gd name="T210" fmla="+- 0 29558 16748"/>
                <a:gd name="T211" fmla="*/ 29558 h 14120"/>
                <a:gd name="T212" fmla="+- 0 10359 1030"/>
                <a:gd name="T213" fmla="*/ T212 w 12426"/>
                <a:gd name="T214" fmla="+- 0 29296 16748"/>
                <a:gd name="T215" fmla="*/ 29296 h 14120"/>
                <a:gd name="T216" fmla="+- 0 10827 1030"/>
                <a:gd name="T217" fmla="*/ T216 w 12426"/>
                <a:gd name="T218" fmla="+- 0 27693 16748"/>
                <a:gd name="T219" fmla="*/ 27693 h 14120"/>
                <a:gd name="T220" fmla="+- 0 13412 1030"/>
                <a:gd name="T221" fmla="*/ T220 w 12426"/>
                <a:gd name="T222" fmla="+- 0 26038 16748"/>
                <a:gd name="T223" fmla="*/ 26038 h 14120"/>
                <a:gd name="T224" fmla="+- 0 13327 1030"/>
                <a:gd name="T225" fmla="*/ T224 w 12426"/>
                <a:gd name="T226" fmla="+- 0 16830 16748"/>
                <a:gd name="T227" fmla="*/ 16830 h 14120"/>
                <a:gd name="T228" fmla="+- 0 12944 1030"/>
                <a:gd name="T229" fmla="*/ T228 w 12426"/>
                <a:gd name="T230" fmla="+- 0 16748 16748"/>
                <a:gd name="T231" fmla="*/ 16748 h 14120"/>
                <a:gd name="T232" fmla="+- 0 12014 1030"/>
                <a:gd name="T233" fmla="*/ T232 w 12426"/>
                <a:gd name="T234" fmla="+- 0 18188 16748"/>
                <a:gd name="T235" fmla="*/ 18188 h 14120"/>
                <a:gd name="T236" fmla="+- 0 12410 1030"/>
                <a:gd name="T237" fmla="*/ T236 w 12426"/>
                <a:gd name="T238" fmla="+- 0 18136 16748"/>
                <a:gd name="T239" fmla="*/ 18136 h 14120"/>
                <a:gd name="T240" fmla="+- 0 12800 1030"/>
                <a:gd name="T241" fmla="*/ T240 w 12426"/>
                <a:gd name="T242" fmla="+- 0 18188 16748"/>
                <a:gd name="T243" fmla="*/ 18188 h 14120"/>
                <a:gd name="T244" fmla="+- 0 13164 1030"/>
                <a:gd name="T245" fmla="*/ T244 w 12426"/>
                <a:gd name="T246" fmla="+- 0 18338 16748"/>
                <a:gd name="T247" fmla="*/ 18338 h 14120"/>
                <a:gd name="T248" fmla="+- 0 13456 1030"/>
                <a:gd name="T249" fmla="*/ T248 w 12426"/>
                <a:gd name="T250" fmla="+- 0 18557 16748"/>
                <a:gd name="T251" fmla="*/ 18557 h 1412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  <a:cxn ang="0">
                  <a:pos x="T217" y="T219"/>
                </a:cxn>
                <a:cxn ang="0">
                  <a:pos x="T221" y="T223"/>
                </a:cxn>
                <a:cxn ang="0">
                  <a:pos x="T225" y="T227"/>
                </a:cxn>
                <a:cxn ang="0">
                  <a:pos x="T229" y="T231"/>
                </a:cxn>
                <a:cxn ang="0">
                  <a:pos x="T233" y="T235"/>
                </a:cxn>
                <a:cxn ang="0">
                  <a:pos x="T237" y="T239"/>
                </a:cxn>
                <a:cxn ang="0">
                  <a:pos x="T241" y="T243"/>
                </a:cxn>
                <a:cxn ang="0">
                  <a:pos x="T245" y="T247"/>
                </a:cxn>
                <a:cxn ang="0">
                  <a:pos x="T249" y="T251"/>
                </a:cxn>
              </a:cxnLst>
              <a:rect l="0" t="0" r="r" b="b"/>
              <a:pathLst>
                <a:path w="12426" h="14120">
                  <a:moveTo>
                    <a:pt x="7503" y="13239"/>
                  </a:moveTo>
                  <a:lnTo>
                    <a:pt x="6550" y="12286"/>
                  </a:lnTo>
                  <a:lnTo>
                    <a:pt x="5081" y="12679"/>
                  </a:lnTo>
                  <a:lnTo>
                    <a:pt x="5002" y="12698"/>
                  </a:lnTo>
                  <a:lnTo>
                    <a:pt x="4923" y="12713"/>
                  </a:lnTo>
                  <a:lnTo>
                    <a:pt x="4843" y="12723"/>
                  </a:lnTo>
                  <a:lnTo>
                    <a:pt x="4764" y="12729"/>
                  </a:lnTo>
                  <a:lnTo>
                    <a:pt x="4684" y="12731"/>
                  </a:lnTo>
                  <a:lnTo>
                    <a:pt x="4605" y="12729"/>
                  </a:lnTo>
                  <a:lnTo>
                    <a:pt x="4526" y="12723"/>
                  </a:lnTo>
                  <a:lnTo>
                    <a:pt x="4448" y="12712"/>
                  </a:lnTo>
                  <a:lnTo>
                    <a:pt x="4371" y="12698"/>
                  </a:lnTo>
                  <a:lnTo>
                    <a:pt x="4294" y="12679"/>
                  </a:lnTo>
                  <a:lnTo>
                    <a:pt x="4219" y="12657"/>
                  </a:lnTo>
                  <a:lnTo>
                    <a:pt x="4145" y="12631"/>
                  </a:lnTo>
                  <a:lnTo>
                    <a:pt x="4072" y="12601"/>
                  </a:lnTo>
                  <a:lnTo>
                    <a:pt x="4000" y="12567"/>
                  </a:lnTo>
                  <a:lnTo>
                    <a:pt x="3931" y="12529"/>
                  </a:lnTo>
                  <a:lnTo>
                    <a:pt x="3863" y="12488"/>
                  </a:lnTo>
                  <a:lnTo>
                    <a:pt x="3797" y="12443"/>
                  </a:lnTo>
                  <a:lnTo>
                    <a:pt x="3734" y="12394"/>
                  </a:lnTo>
                  <a:lnTo>
                    <a:pt x="3672" y="12342"/>
                  </a:lnTo>
                  <a:lnTo>
                    <a:pt x="3613" y="12286"/>
                  </a:lnTo>
                  <a:lnTo>
                    <a:pt x="2723" y="11396"/>
                  </a:lnTo>
                  <a:lnTo>
                    <a:pt x="1898" y="12222"/>
                  </a:lnTo>
                  <a:lnTo>
                    <a:pt x="3573" y="13897"/>
                  </a:lnTo>
                  <a:lnTo>
                    <a:pt x="3634" y="13951"/>
                  </a:lnTo>
                  <a:lnTo>
                    <a:pt x="3699" y="13998"/>
                  </a:lnTo>
                  <a:lnTo>
                    <a:pt x="3768" y="14038"/>
                  </a:lnTo>
                  <a:lnTo>
                    <a:pt x="3840" y="14070"/>
                  </a:lnTo>
                  <a:lnTo>
                    <a:pt x="3915" y="14095"/>
                  </a:lnTo>
                  <a:lnTo>
                    <a:pt x="3992" y="14111"/>
                  </a:lnTo>
                  <a:lnTo>
                    <a:pt x="4071" y="14119"/>
                  </a:lnTo>
                  <a:lnTo>
                    <a:pt x="4151" y="14120"/>
                  </a:lnTo>
                  <a:lnTo>
                    <a:pt x="4231" y="14111"/>
                  </a:lnTo>
                  <a:lnTo>
                    <a:pt x="4310" y="14095"/>
                  </a:lnTo>
                  <a:lnTo>
                    <a:pt x="7503" y="13239"/>
                  </a:lnTo>
                  <a:close/>
                  <a:moveTo>
                    <a:pt x="12426" y="8713"/>
                  </a:moveTo>
                  <a:lnTo>
                    <a:pt x="11936" y="8844"/>
                  </a:lnTo>
                  <a:lnTo>
                    <a:pt x="10467" y="9238"/>
                  </a:lnTo>
                  <a:lnTo>
                    <a:pt x="10388" y="9257"/>
                  </a:lnTo>
                  <a:lnTo>
                    <a:pt x="10309" y="9272"/>
                  </a:lnTo>
                  <a:lnTo>
                    <a:pt x="10243" y="9280"/>
                  </a:lnTo>
                  <a:lnTo>
                    <a:pt x="10653" y="7751"/>
                  </a:lnTo>
                  <a:lnTo>
                    <a:pt x="10670" y="7672"/>
                  </a:lnTo>
                  <a:lnTo>
                    <a:pt x="10678" y="7592"/>
                  </a:lnTo>
                  <a:lnTo>
                    <a:pt x="10678" y="7513"/>
                  </a:lnTo>
                  <a:lnTo>
                    <a:pt x="10670" y="7434"/>
                  </a:lnTo>
                  <a:lnTo>
                    <a:pt x="10653" y="7357"/>
                  </a:lnTo>
                  <a:lnTo>
                    <a:pt x="9238" y="7736"/>
                  </a:lnTo>
                  <a:lnTo>
                    <a:pt x="9256" y="7812"/>
                  </a:lnTo>
                  <a:lnTo>
                    <a:pt x="9271" y="7890"/>
                  </a:lnTo>
                  <a:lnTo>
                    <a:pt x="9281" y="7968"/>
                  </a:lnTo>
                  <a:lnTo>
                    <a:pt x="9287" y="8047"/>
                  </a:lnTo>
                  <a:lnTo>
                    <a:pt x="9290" y="8126"/>
                  </a:lnTo>
                  <a:lnTo>
                    <a:pt x="9288" y="8205"/>
                  </a:lnTo>
                  <a:lnTo>
                    <a:pt x="9282" y="8285"/>
                  </a:lnTo>
                  <a:lnTo>
                    <a:pt x="9271" y="8364"/>
                  </a:lnTo>
                  <a:lnTo>
                    <a:pt x="9257" y="8443"/>
                  </a:lnTo>
                  <a:lnTo>
                    <a:pt x="9238" y="8522"/>
                  </a:lnTo>
                  <a:lnTo>
                    <a:pt x="9122" y="8955"/>
                  </a:lnTo>
                  <a:lnTo>
                    <a:pt x="9120" y="8953"/>
                  </a:lnTo>
                  <a:lnTo>
                    <a:pt x="9059" y="8901"/>
                  </a:lnTo>
                  <a:lnTo>
                    <a:pt x="9000" y="8845"/>
                  </a:lnTo>
                  <a:lnTo>
                    <a:pt x="8110" y="7955"/>
                  </a:lnTo>
                  <a:lnTo>
                    <a:pt x="7219" y="7065"/>
                  </a:lnTo>
                  <a:lnTo>
                    <a:pt x="7164" y="7006"/>
                  </a:lnTo>
                  <a:lnTo>
                    <a:pt x="7111" y="6944"/>
                  </a:lnTo>
                  <a:lnTo>
                    <a:pt x="7063" y="6881"/>
                  </a:lnTo>
                  <a:lnTo>
                    <a:pt x="7018" y="6815"/>
                  </a:lnTo>
                  <a:lnTo>
                    <a:pt x="6976" y="6747"/>
                  </a:lnTo>
                  <a:lnTo>
                    <a:pt x="6939" y="6678"/>
                  </a:lnTo>
                  <a:lnTo>
                    <a:pt x="6905" y="6606"/>
                  </a:lnTo>
                  <a:lnTo>
                    <a:pt x="6875" y="6534"/>
                  </a:lnTo>
                  <a:lnTo>
                    <a:pt x="6849" y="6459"/>
                  </a:lnTo>
                  <a:lnTo>
                    <a:pt x="6826" y="6384"/>
                  </a:lnTo>
                  <a:lnTo>
                    <a:pt x="6808" y="6307"/>
                  </a:lnTo>
                  <a:lnTo>
                    <a:pt x="6794" y="6230"/>
                  </a:lnTo>
                  <a:lnTo>
                    <a:pt x="6783" y="6152"/>
                  </a:lnTo>
                  <a:lnTo>
                    <a:pt x="6777" y="6073"/>
                  </a:lnTo>
                  <a:lnTo>
                    <a:pt x="6775" y="5994"/>
                  </a:lnTo>
                  <a:lnTo>
                    <a:pt x="6777" y="5915"/>
                  </a:lnTo>
                  <a:lnTo>
                    <a:pt x="6783" y="5835"/>
                  </a:lnTo>
                  <a:lnTo>
                    <a:pt x="6793" y="5756"/>
                  </a:lnTo>
                  <a:lnTo>
                    <a:pt x="6808" y="5676"/>
                  </a:lnTo>
                  <a:lnTo>
                    <a:pt x="6826" y="5597"/>
                  </a:lnTo>
                  <a:lnTo>
                    <a:pt x="6942" y="5165"/>
                  </a:lnTo>
                  <a:lnTo>
                    <a:pt x="6944" y="5167"/>
                  </a:lnTo>
                  <a:lnTo>
                    <a:pt x="7006" y="5219"/>
                  </a:lnTo>
                  <a:lnTo>
                    <a:pt x="7065" y="5275"/>
                  </a:lnTo>
                  <a:lnTo>
                    <a:pt x="7955" y="6165"/>
                  </a:lnTo>
                  <a:lnTo>
                    <a:pt x="8845" y="7055"/>
                  </a:lnTo>
                  <a:lnTo>
                    <a:pt x="8901" y="7114"/>
                  </a:lnTo>
                  <a:lnTo>
                    <a:pt x="8953" y="7175"/>
                  </a:lnTo>
                  <a:lnTo>
                    <a:pt x="9002" y="7239"/>
                  </a:lnTo>
                  <a:lnTo>
                    <a:pt x="9047" y="7305"/>
                  </a:lnTo>
                  <a:lnTo>
                    <a:pt x="9088" y="7372"/>
                  </a:lnTo>
                  <a:lnTo>
                    <a:pt x="9125" y="7442"/>
                  </a:lnTo>
                  <a:lnTo>
                    <a:pt x="9159" y="7513"/>
                  </a:lnTo>
                  <a:lnTo>
                    <a:pt x="9189" y="7586"/>
                  </a:lnTo>
                  <a:lnTo>
                    <a:pt x="9215" y="7660"/>
                  </a:lnTo>
                  <a:lnTo>
                    <a:pt x="9238" y="7736"/>
                  </a:lnTo>
                  <a:lnTo>
                    <a:pt x="10653" y="7357"/>
                  </a:lnTo>
                  <a:lnTo>
                    <a:pt x="10629" y="7281"/>
                  </a:lnTo>
                  <a:lnTo>
                    <a:pt x="10597" y="7209"/>
                  </a:lnTo>
                  <a:lnTo>
                    <a:pt x="10557" y="7140"/>
                  </a:lnTo>
                  <a:lnTo>
                    <a:pt x="10510" y="7075"/>
                  </a:lnTo>
                  <a:lnTo>
                    <a:pt x="10456" y="7015"/>
                  </a:lnTo>
                  <a:lnTo>
                    <a:pt x="8780" y="5339"/>
                  </a:lnTo>
                  <a:lnTo>
                    <a:pt x="7294" y="3853"/>
                  </a:lnTo>
                  <a:lnTo>
                    <a:pt x="7478" y="3166"/>
                  </a:lnTo>
                  <a:lnTo>
                    <a:pt x="7501" y="3088"/>
                  </a:lnTo>
                  <a:lnTo>
                    <a:pt x="7528" y="3012"/>
                  </a:lnTo>
                  <a:lnTo>
                    <a:pt x="7559" y="2938"/>
                  </a:lnTo>
                  <a:lnTo>
                    <a:pt x="7593" y="2866"/>
                  </a:lnTo>
                  <a:lnTo>
                    <a:pt x="7631" y="2797"/>
                  </a:lnTo>
                  <a:lnTo>
                    <a:pt x="7673" y="2729"/>
                  </a:lnTo>
                  <a:lnTo>
                    <a:pt x="7718" y="2664"/>
                  </a:lnTo>
                  <a:lnTo>
                    <a:pt x="7766" y="2602"/>
                  </a:lnTo>
                  <a:lnTo>
                    <a:pt x="7817" y="2542"/>
                  </a:lnTo>
                  <a:lnTo>
                    <a:pt x="7871" y="2485"/>
                  </a:lnTo>
                  <a:lnTo>
                    <a:pt x="7928" y="2431"/>
                  </a:lnTo>
                  <a:lnTo>
                    <a:pt x="7988" y="2380"/>
                  </a:lnTo>
                  <a:lnTo>
                    <a:pt x="8050" y="2332"/>
                  </a:lnTo>
                  <a:lnTo>
                    <a:pt x="8115" y="2287"/>
                  </a:lnTo>
                  <a:lnTo>
                    <a:pt x="8183" y="2245"/>
                  </a:lnTo>
                  <a:lnTo>
                    <a:pt x="8252" y="2207"/>
                  </a:lnTo>
                  <a:lnTo>
                    <a:pt x="8324" y="2173"/>
                  </a:lnTo>
                  <a:lnTo>
                    <a:pt x="8398" y="2142"/>
                  </a:lnTo>
                  <a:lnTo>
                    <a:pt x="8474" y="2115"/>
                  </a:lnTo>
                  <a:lnTo>
                    <a:pt x="8552" y="2092"/>
                  </a:lnTo>
                  <a:lnTo>
                    <a:pt x="9514" y="1834"/>
                  </a:lnTo>
                  <a:lnTo>
                    <a:pt x="8561" y="881"/>
                  </a:lnTo>
                  <a:lnTo>
                    <a:pt x="7177" y="1252"/>
                  </a:lnTo>
                  <a:lnTo>
                    <a:pt x="7100" y="1277"/>
                  </a:lnTo>
                  <a:lnTo>
                    <a:pt x="7027" y="1309"/>
                  </a:lnTo>
                  <a:lnTo>
                    <a:pt x="6958" y="1349"/>
                  </a:lnTo>
                  <a:lnTo>
                    <a:pt x="6894" y="1396"/>
                  </a:lnTo>
                  <a:lnTo>
                    <a:pt x="6835" y="1449"/>
                  </a:lnTo>
                  <a:lnTo>
                    <a:pt x="6782" y="1508"/>
                  </a:lnTo>
                  <a:lnTo>
                    <a:pt x="6736" y="1572"/>
                  </a:lnTo>
                  <a:lnTo>
                    <a:pt x="6696" y="1640"/>
                  </a:lnTo>
                  <a:lnTo>
                    <a:pt x="6663" y="1714"/>
                  </a:lnTo>
                  <a:lnTo>
                    <a:pt x="6638" y="1791"/>
                  </a:lnTo>
                  <a:lnTo>
                    <a:pt x="6267" y="3175"/>
                  </a:lnTo>
                  <a:lnTo>
                    <a:pt x="6175" y="3518"/>
                  </a:lnTo>
                  <a:lnTo>
                    <a:pt x="3175" y="4322"/>
                  </a:lnTo>
                  <a:lnTo>
                    <a:pt x="1791" y="4693"/>
                  </a:lnTo>
                  <a:lnTo>
                    <a:pt x="1714" y="4718"/>
                  </a:lnTo>
                  <a:lnTo>
                    <a:pt x="1640" y="4751"/>
                  </a:lnTo>
                  <a:lnTo>
                    <a:pt x="1571" y="4791"/>
                  </a:lnTo>
                  <a:lnTo>
                    <a:pt x="1507" y="4837"/>
                  </a:lnTo>
                  <a:lnTo>
                    <a:pt x="1449" y="4890"/>
                  </a:lnTo>
                  <a:lnTo>
                    <a:pt x="1396" y="4949"/>
                  </a:lnTo>
                  <a:lnTo>
                    <a:pt x="1349" y="5013"/>
                  </a:lnTo>
                  <a:lnTo>
                    <a:pt x="1309" y="5082"/>
                  </a:lnTo>
                  <a:lnTo>
                    <a:pt x="1277" y="5155"/>
                  </a:lnTo>
                  <a:lnTo>
                    <a:pt x="1251" y="5232"/>
                  </a:lnTo>
                  <a:lnTo>
                    <a:pt x="881" y="6616"/>
                  </a:lnTo>
                  <a:lnTo>
                    <a:pt x="25" y="9810"/>
                  </a:lnTo>
                  <a:lnTo>
                    <a:pt x="8" y="9889"/>
                  </a:lnTo>
                  <a:lnTo>
                    <a:pt x="0" y="9969"/>
                  </a:lnTo>
                  <a:lnTo>
                    <a:pt x="0" y="10048"/>
                  </a:lnTo>
                  <a:lnTo>
                    <a:pt x="8" y="10127"/>
                  </a:lnTo>
                  <a:lnTo>
                    <a:pt x="25" y="10204"/>
                  </a:lnTo>
                  <a:lnTo>
                    <a:pt x="1141" y="9905"/>
                  </a:lnTo>
                  <a:lnTo>
                    <a:pt x="25" y="10204"/>
                  </a:lnTo>
                  <a:lnTo>
                    <a:pt x="49" y="10280"/>
                  </a:lnTo>
                  <a:lnTo>
                    <a:pt x="81" y="10352"/>
                  </a:lnTo>
                  <a:lnTo>
                    <a:pt x="121" y="10421"/>
                  </a:lnTo>
                  <a:lnTo>
                    <a:pt x="168" y="10486"/>
                  </a:lnTo>
                  <a:lnTo>
                    <a:pt x="222" y="10546"/>
                  </a:lnTo>
                  <a:lnTo>
                    <a:pt x="1898" y="12222"/>
                  </a:lnTo>
                  <a:lnTo>
                    <a:pt x="2723" y="11396"/>
                  </a:lnTo>
                  <a:lnTo>
                    <a:pt x="1833" y="10506"/>
                  </a:lnTo>
                  <a:lnTo>
                    <a:pt x="1777" y="10447"/>
                  </a:lnTo>
                  <a:lnTo>
                    <a:pt x="1725" y="10386"/>
                  </a:lnTo>
                  <a:lnTo>
                    <a:pt x="1676" y="10322"/>
                  </a:lnTo>
                  <a:lnTo>
                    <a:pt x="1631" y="10256"/>
                  </a:lnTo>
                  <a:lnTo>
                    <a:pt x="1590" y="10189"/>
                  </a:lnTo>
                  <a:lnTo>
                    <a:pt x="1553" y="10119"/>
                  </a:lnTo>
                  <a:lnTo>
                    <a:pt x="1519" y="10048"/>
                  </a:lnTo>
                  <a:lnTo>
                    <a:pt x="1489" y="9975"/>
                  </a:lnTo>
                  <a:lnTo>
                    <a:pt x="1462" y="9901"/>
                  </a:lnTo>
                  <a:lnTo>
                    <a:pt x="1440" y="9825"/>
                  </a:lnTo>
                  <a:lnTo>
                    <a:pt x="1422" y="9749"/>
                  </a:lnTo>
                  <a:lnTo>
                    <a:pt x="1407" y="9671"/>
                  </a:lnTo>
                  <a:lnTo>
                    <a:pt x="1397" y="9593"/>
                  </a:lnTo>
                  <a:lnTo>
                    <a:pt x="1391" y="9514"/>
                  </a:lnTo>
                  <a:lnTo>
                    <a:pt x="1388" y="9435"/>
                  </a:lnTo>
                  <a:lnTo>
                    <a:pt x="1390" y="9356"/>
                  </a:lnTo>
                  <a:lnTo>
                    <a:pt x="1396" y="9276"/>
                  </a:lnTo>
                  <a:lnTo>
                    <a:pt x="1407" y="9197"/>
                  </a:lnTo>
                  <a:lnTo>
                    <a:pt x="1421" y="9118"/>
                  </a:lnTo>
                  <a:lnTo>
                    <a:pt x="1440" y="9039"/>
                  </a:lnTo>
                  <a:lnTo>
                    <a:pt x="1834" y="7570"/>
                  </a:lnTo>
                  <a:lnTo>
                    <a:pt x="2092" y="6607"/>
                  </a:lnTo>
                  <a:lnTo>
                    <a:pt x="2115" y="6529"/>
                  </a:lnTo>
                  <a:lnTo>
                    <a:pt x="2142" y="6454"/>
                  </a:lnTo>
                  <a:lnTo>
                    <a:pt x="2173" y="6380"/>
                  </a:lnTo>
                  <a:lnTo>
                    <a:pt x="2207" y="6308"/>
                  </a:lnTo>
                  <a:lnTo>
                    <a:pt x="2245" y="6238"/>
                  </a:lnTo>
                  <a:lnTo>
                    <a:pt x="2287" y="6171"/>
                  </a:lnTo>
                  <a:lnTo>
                    <a:pt x="2331" y="6106"/>
                  </a:lnTo>
                  <a:lnTo>
                    <a:pt x="2379" y="6043"/>
                  </a:lnTo>
                  <a:lnTo>
                    <a:pt x="2431" y="5983"/>
                  </a:lnTo>
                  <a:lnTo>
                    <a:pt x="2485" y="5926"/>
                  </a:lnTo>
                  <a:lnTo>
                    <a:pt x="2542" y="5872"/>
                  </a:lnTo>
                  <a:lnTo>
                    <a:pt x="2602" y="5821"/>
                  </a:lnTo>
                  <a:lnTo>
                    <a:pt x="2664" y="5773"/>
                  </a:lnTo>
                  <a:lnTo>
                    <a:pt x="2729" y="5728"/>
                  </a:lnTo>
                  <a:lnTo>
                    <a:pt x="2796" y="5687"/>
                  </a:lnTo>
                  <a:lnTo>
                    <a:pt x="2866" y="5649"/>
                  </a:lnTo>
                  <a:lnTo>
                    <a:pt x="2938" y="5614"/>
                  </a:lnTo>
                  <a:lnTo>
                    <a:pt x="3012" y="5583"/>
                  </a:lnTo>
                  <a:lnTo>
                    <a:pt x="3088" y="5556"/>
                  </a:lnTo>
                  <a:lnTo>
                    <a:pt x="3166" y="5533"/>
                  </a:lnTo>
                  <a:lnTo>
                    <a:pt x="4128" y="5275"/>
                  </a:lnTo>
                  <a:lnTo>
                    <a:pt x="5597" y="4881"/>
                  </a:lnTo>
                  <a:lnTo>
                    <a:pt x="5676" y="4863"/>
                  </a:lnTo>
                  <a:lnTo>
                    <a:pt x="5755" y="4848"/>
                  </a:lnTo>
                  <a:lnTo>
                    <a:pt x="5821" y="4840"/>
                  </a:lnTo>
                  <a:lnTo>
                    <a:pt x="5411" y="6368"/>
                  </a:lnTo>
                  <a:lnTo>
                    <a:pt x="5394" y="6448"/>
                  </a:lnTo>
                  <a:lnTo>
                    <a:pt x="5386" y="6527"/>
                  </a:lnTo>
                  <a:lnTo>
                    <a:pt x="5386" y="6607"/>
                  </a:lnTo>
                  <a:lnTo>
                    <a:pt x="5395" y="6686"/>
                  </a:lnTo>
                  <a:lnTo>
                    <a:pt x="5411" y="6763"/>
                  </a:lnTo>
                  <a:lnTo>
                    <a:pt x="5436" y="6838"/>
                  </a:lnTo>
                  <a:lnTo>
                    <a:pt x="5468" y="6911"/>
                  </a:lnTo>
                  <a:lnTo>
                    <a:pt x="5507" y="6980"/>
                  </a:lnTo>
                  <a:lnTo>
                    <a:pt x="5554" y="7045"/>
                  </a:lnTo>
                  <a:lnTo>
                    <a:pt x="5609" y="7105"/>
                  </a:lnTo>
                  <a:lnTo>
                    <a:pt x="7284" y="8780"/>
                  </a:lnTo>
                  <a:lnTo>
                    <a:pt x="8770" y="10267"/>
                  </a:lnTo>
                  <a:lnTo>
                    <a:pt x="8586" y="10954"/>
                  </a:lnTo>
                  <a:lnTo>
                    <a:pt x="8563" y="11032"/>
                  </a:lnTo>
                  <a:lnTo>
                    <a:pt x="8536" y="11107"/>
                  </a:lnTo>
                  <a:lnTo>
                    <a:pt x="8506" y="11181"/>
                  </a:lnTo>
                  <a:lnTo>
                    <a:pt x="8471" y="11253"/>
                  </a:lnTo>
                  <a:lnTo>
                    <a:pt x="8433" y="11323"/>
                  </a:lnTo>
                  <a:lnTo>
                    <a:pt x="8391" y="11390"/>
                  </a:lnTo>
                  <a:lnTo>
                    <a:pt x="8347" y="11455"/>
                  </a:lnTo>
                  <a:lnTo>
                    <a:pt x="8299" y="11518"/>
                  </a:lnTo>
                  <a:lnTo>
                    <a:pt x="8247" y="11578"/>
                  </a:lnTo>
                  <a:lnTo>
                    <a:pt x="8193" y="11635"/>
                  </a:lnTo>
                  <a:lnTo>
                    <a:pt x="8136" y="11689"/>
                  </a:lnTo>
                  <a:lnTo>
                    <a:pt x="8076" y="11740"/>
                  </a:lnTo>
                  <a:lnTo>
                    <a:pt x="8014" y="11788"/>
                  </a:lnTo>
                  <a:lnTo>
                    <a:pt x="7949" y="11833"/>
                  </a:lnTo>
                  <a:lnTo>
                    <a:pt x="7882" y="11874"/>
                  </a:lnTo>
                  <a:lnTo>
                    <a:pt x="7812" y="11912"/>
                  </a:lnTo>
                  <a:lnTo>
                    <a:pt x="7740" y="11947"/>
                  </a:lnTo>
                  <a:lnTo>
                    <a:pt x="7666" y="11978"/>
                  </a:lnTo>
                  <a:lnTo>
                    <a:pt x="7590" y="12005"/>
                  </a:lnTo>
                  <a:lnTo>
                    <a:pt x="7512" y="12028"/>
                  </a:lnTo>
                  <a:lnTo>
                    <a:pt x="6550" y="12286"/>
                  </a:lnTo>
                  <a:lnTo>
                    <a:pt x="7503" y="13239"/>
                  </a:lnTo>
                  <a:lnTo>
                    <a:pt x="8887" y="12868"/>
                  </a:lnTo>
                  <a:lnTo>
                    <a:pt x="8964" y="12843"/>
                  </a:lnTo>
                  <a:lnTo>
                    <a:pt x="9038" y="12810"/>
                  </a:lnTo>
                  <a:lnTo>
                    <a:pt x="9107" y="12770"/>
                  </a:lnTo>
                  <a:lnTo>
                    <a:pt x="9171" y="12724"/>
                  </a:lnTo>
                  <a:lnTo>
                    <a:pt x="9229" y="12671"/>
                  </a:lnTo>
                  <a:lnTo>
                    <a:pt x="9282" y="12612"/>
                  </a:lnTo>
                  <a:lnTo>
                    <a:pt x="9329" y="12548"/>
                  </a:lnTo>
                  <a:lnTo>
                    <a:pt x="9369" y="12479"/>
                  </a:lnTo>
                  <a:lnTo>
                    <a:pt x="9401" y="12406"/>
                  </a:lnTo>
                  <a:lnTo>
                    <a:pt x="9427" y="12329"/>
                  </a:lnTo>
                  <a:lnTo>
                    <a:pt x="9797" y="10945"/>
                  </a:lnTo>
                  <a:lnTo>
                    <a:pt x="9889" y="10601"/>
                  </a:lnTo>
                  <a:lnTo>
                    <a:pt x="12426" y="9922"/>
                  </a:lnTo>
                  <a:lnTo>
                    <a:pt x="12426" y="9334"/>
                  </a:lnTo>
                  <a:lnTo>
                    <a:pt x="12382" y="9290"/>
                  </a:lnTo>
                  <a:lnTo>
                    <a:pt x="12426" y="9334"/>
                  </a:lnTo>
                  <a:lnTo>
                    <a:pt x="12426" y="8713"/>
                  </a:lnTo>
                  <a:close/>
                  <a:moveTo>
                    <a:pt x="12426" y="164"/>
                  </a:moveTo>
                  <a:lnTo>
                    <a:pt x="12366" y="121"/>
                  </a:lnTo>
                  <a:lnTo>
                    <a:pt x="12297" y="82"/>
                  </a:lnTo>
                  <a:lnTo>
                    <a:pt x="12224" y="49"/>
                  </a:lnTo>
                  <a:lnTo>
                    <a:pt x="12149" y="25"/>
                  </a:lnTo>
                  <a:lnTo>
                    <a:pt x="12072" y="9"/>
                  </a:lnTo>
                  <a:lnTo>
                    <a:pt x="11993" y="0"/>
                  </a:lnTo>
                  <a:lnTo>
                    <a:pt x="11914" y="0"/>
                  </a:lnTo>
                  <a:lnTo>
                    <a:pt x="11834" y="8"/>
                  </a:lnTo>
                  <a:lnTo>
                    <a:pt x="11754" y="25"/>
                  </a:lnTo>
                  <a:lnTo>
                    <a:pt x="8561" y="881"/>
                  </a:lnTo>
                  <a:lnTo>
                    <a:pt x="9514" y="1834"/>
                  </a:lnTo>
                  <a:lnTo>
                    <a:pt x="10984" y="1440"/>
                  </a:lnTo>
                  <a:lnTo>
                    <a:pt x="11062" y="1421"/>
                  </a:lnTo>
                  <a:lnTo>
                    <a:pt x="11142" y="1407"/>
                  </a:lnTo>
                  <a:lnTo>
                    <a:pt x="11221" y="1396"/>
                  </a:lnTo>
                  <a:lnTo>
                    <a:pt x="11301" y="1390"/>
                  </a:lnTo>
                  <a:lnTo>
                    <a:pt x="11380" y="1388"/>
                  </a:lnTo>
                  <a:lnTo>
                    <a:pt x="11459" y="1391"/>
                  </a:lnTo>
                  <a:lnTo>
                    <a:pt x="11538" y="1397"/>
                  </a:lnTo>
                  <a:lnTo>
                    <a:pt x="11616" y="1407"/>
                  </a:lnTo>
                  <a:lnTo>
                    <a:pt x="11694" y="1422"/>
                  </a:lnTo>
                  <a:lnTo>
                    <a:pt x="11770" y="1440"/>
                  </a:lnTo>
                  <a:lnTo>
                    <a:pt x="11845" y="1463"/>
                  </a:lnTo>
                  <a:lnTo>
                    <a:pt x="11920" y="1489"/>
                  </a:lnTo>
                  <a:lnTo>
                    <a:pt x="11993" y="1519"/>
                  </a:lnTo>
                  <a:lnTo>
                    <a:pt x="12064" y="1553"/>
                  </a:lnTo>
                  <a:lnTo>
                    <a:pt x="12134" y="1590"/>
                  </a:lnTo>
                  <a:lnTo>
                    <a:pt x="12201" y="1632"/>
                  </a:lnTo>
                  <a:lnTo>
                    <a:pt x="12267" y="1677"/>
                  </a:lnTo>
                  <a:lnTo>
                    <a:pt x="12331" y="1725"/>
                  </a:lnTo>
                  <a:lnTo>
                    <a:pt x="12392" y="1778"/>
                  </a:lnTo>
                  <a:lnTo>
                    <a:pt x="12426" y="1809"/>
                  </a:lnTo>
                  <a:lnTo>
                    <a:pt x="12426" y="164"/>
                  </a:lnTo>
                  <a:close/>
                </a:path>
              </a:pathLst>
            </a:custGeom>
            <a:solidFill>
              <a:srgbClr val="337B86">
                <a:alpha val="3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>
                <a:pattFill prst="pct5">
                  <a:fgClr>
                    <a:schemeClr val="tx1"/>
                  </a:fgClr>
                  <a:bgClr>
                    <a:schemeClr val="bg1"/>
                  </a:bgClr>
                </a:pattFill>
              </a:endParaRPr>
            </a:p>
          </p:txBody>
        </p:sp>
        <p:sp>
          <p:nvSpPr>
            <p:cNvPr id="52" name="AutoShape 79">
              <a:extLst>
                <a:ext uri="{FF2B5EF4-FFF2-40B4-BE49-F238E27FC236}">
                  <a16:creationId xmlns:a16="http://schemas.microsoft.com/office/drawing/2014/main" id="{6958074A-1528-29F5-035F-62269946995F}"/>
                </a:ext>
              </a:extLst>
            </p:cNvPr>
            <p:cNvSpPr>
              <a:spLocks/>
            </p:cNvSpPr>
            <p:nvPr/>
          </p:nvSpPr>
          <p:spPr bwMode="auto">
            <a:xfrm>
              <a:off x="6062" y="22671"/>
              <a:ext cx="7393" cy="8788"/>
            </a:xfrm>
            <a:custGeom>
              <a:avLst/>
              <a:gdLst>
                <a:gd name="T0" fmla="+- 0 9144 6063"/>
                <a:gd name="T1" fmla="*/ T0 w 7393"/>
                <a:gd name="T2" fmla="+- 0 30580 22672"/>
                <a:gd name="T3" fmla="*/ 30580 h 8788"/>
                <a:gd name="T4" fmla="+- 0 8816 6063"/>
                <a:gd name="T5" fmla="*/ T4 w 7393"/>
                <a:gd name="T6" fmla="+- 0 30580 22672"/>
                <a:gd name="T7" fmla="*/ 30580 h 8788"/>
                <a:gd name="T8" fmla="+- 0 8510 6063"/>
                <a:gd name="T9" fmla="*/ T8 w 7393"/>
                <a:gd name="T10" fmla="+- 0 30468 22672"/>
                <a:gd name="T11" fmla="*/ 30468 h 8788"/>
                <a:gd name="T12" fmla="+- 0 7759 6063"/>
                <a:gd name="T13" fmla="*/ T12 w 7393"/>
                <a:gd name="T14" fmla="+- 0 29763 22672"/>
                <a:gd name="T15" fmla="*/ 29763 h 8788"/>
                <a:gd name="T16" fmla="+- 0 7053 6063"/>
                <a:gd name="T17" fmla="*/ T16 w 7393"/>
                <a:gd name="T18" fmla="+- 0 29011 22672"/>
                <a:gd name="T19" fmla="*/ 29011 h 8788"/>
                <a:gd name="T20" fmla="+- 0 6079 6063"/>
                <a:gd name="T21" fmla="*/ T20 w 7393"/>
                <a:gd name="T22" fmla="+- 0 29021 22672"/>
                <a:gd name="T23" fmla="*/ 29021 h 8788"/>
                <a:gd name="T24" fmla="+- 0 6202 6063"/>
                <a:gd name="T25" fmla="*/ T24 w 7393"/>
                <a:gd name="T26" fmla="+- 0 29234 22672"/>
                <a:gd name="T27" fmla="*/ 29234 h 8788"/>
                <a:gd name="T28" fmla="+- 0 8387 6063"/>
                <a:gd name="T29" fmla="*/ T28 w 7393"/>
                <a:gd name="T30" fmla="+- 0 31396 22672"/>
                <a:gd name="T31" fmla="*/ 31396 h 8788"/>
                <a:gd name="T32" fmla="+- 0 8623 6063"/>
                <a:gd name="T33" fmla="*/ T32 w 7393"/>
                <a:gd name="T34" fmla="+- 0 31459 22672"/>
                <a:gd name="T35" fmla="*/ 31459 h 8788"/>
                <a:gd name="T36" fmla="+- 0 12695 6063"/>
                <a:gd name="T37" fmla="*/ T36 w 7393"/>
                <a:gd name="T38" fmla="+- 0 27248 22672"/>
                <a:gd name="T39" fmla="*/ 27248 h 8788"/>
                <a:gd name="T40" fmla="+- 0 12572 6063"/>
                <a:gd name="T41" fmla="*/ T40 w 7393"/>
                <a:gd name="T42" fmla="+- 0 27036 22672"/>
                <a:gd name="T43" fmla="*/ 27036 h 8788"/>
                <a:gd name="T44" fmla="+- 0 10744 6063"/>
                <a:gd name="T45" fmla="*/ T44 w 7393"/>
                <a:gd name="T46" fmla="+- 0 24560 22672"/>
                <a:gd name="T47" fmla="*/ 24560 h 8788"/>
                <a:gd name="T48" fmla="+- 0 10908 6063"/>
                <a:gd name="T49" fmla="*/ T48 w 7393"/>
                <a:gd name="T50" fmla="+- 0 24276 22672"/>
                <a:gd name="T51" fmla="*/ 24276 h 8788"/>
                <a:gd name="T52" fmla="+- 0 11157 6063"/>
                <a:gd name="T53" fmla="*/ T52 w 7393"/>
                <a:gd name="T54" fmla="+- 0 24067 22672"/>
                <a:gd name="T55" fmla="*/ 24067 h 8788"/>
                <a:gd name="T56" fmla="+- 0 11986 6063"/>
                <a:gd name="T57" fmla="*/ T56 w 7393"/>
                <a:gd name="T58" fmla="+- 0 23811 22672"/>
                <a:gd name="T59" fmla="*/ 23811 h 8788"/>
                <a:gd name="T60" fmla="+- 0 10416 6063"/>
                <a:gd name="T61" fmla="*/ T60 w 7393"/>
                <a:gd name="T62" fmla="+- 0 23496 22672"/>
                <a:gd name="T63" fmla="*/ 23496 h 8788"/>
                <a:gd name="T64" fmla="+- 0 10243 6063"/>
                <a:gd name="T65" fmla="*/ T64 w 7393"/>
                <a:gd name="T66" fmla="+- 0 23668 22672"/>
                <a:gd name="T67" fmla="*/ 23668 h 8788"/>
                <a:gd name="T68" fmla="+- 0 9907 6063"/>
                <a:gd name="T69" fmla="*/ T68 w 7393"/>
                <a:gd name="T70" fmla="+- 0 24859 22672"/>
                <a:gd name="T71" fmla="*/ 24859 h 8788"/>
                <a:gd name="T72" fmla="+- 0 7119 6063"/>
                <a:gd name="T73" fmla="*/ T72 w 7393"/>
                <a:gd name="T74" fmla="+- 0 25611 22672"/>
                <a:gd name="T75" fmla="*/ 25611 h 8788"/>
                <a:gd name="T76" fmla="+- 0 6925 6063"/>
                <a:gd name="T77" fmla="*/ T76 w 7393"/>
                <a:gd name="T78" fmla="+- 0 25759 22672"/>
                <a:gd name="T79" fmla="*/ 25759 h 8788"/>
                <a:gd name="T80" fmla="+- 0 6612 6063"/>
                <a:gd name="T81" fmla="*/ T80 w 7393"/>
                <a:gd name="T82" fmla="+- 0 26788 22672"/>
                <a:gd name="T83" fmla="*/ 26788 h 8788"/>
                <a:gd name="T84" fmla="+- 0 6067 6063"/>
                <a:gd name="T85" fmla="*/ T84 w 7393"/>
                <a:gd name="T86" fmla="+- 0 28961 22672"/>
                <a:gd name="T87" fmla="*/ 28961 h 8788"/>
                <a:gd name="T88" fmla="+- 0 6932 6063"/>
                <a:gd name="T89" fmla="*/ T88 w 7393"/>
                <a:gd name="T90" fmla="+- 0 28624 22672"/>
                <a:gd name="T91" fmla="*/ 28624 h 8788"/>
                <a:gd name="T92" fmla="+- 0 6960 6063"/>
                <a:gd name="T93" fmla="*/ T92 w 7393"/>
                <a:gd name="T94" fmla="+- 0 28296 22672"/>
                <a:gd name="T95" fmla="*/ 28296 h 8788"/>
                <a:gd name="T96" fmla="+- 0 7423 6063"/>
                <a:gd name="T97" fmla="*/ T96 w 7393"/>
                <a:gd name="T98" fmla="+- 0 26625 22672"/>
                <a:gd name="T99" fmla="*/ 26625 h 8788"/>
                <a:gd name="T100" fmla="+- 0 7610 6063"/>
                <a:gd name="T101" fmla="*/ T100 w 7393"/>
                <a:gd name="T102" fmla="+- 0 26358 22672"/>
                <a:gd name="T103" fmla="*/ 26358 h 8788"/>
                <a:gd name="T104" fmla="+- 0 7877 6063"/>
                <a:gd name="T105" fmla="*/ T104 w 7393"/>
                <a:gd name="T106" fmla="+- 0 26171 22672"/>
                <a:gd name="T107" fmla="*/ 26171 h 8788"/>
                <a:gd name="T108" fmla="+- 0 8633 6063"/>
                <a:gd name="T109" fmla="*/ T108 w 7393"/>
                <a:gd name="T110" fmla="+- 0 25953 22672"/>
                <a:gd name="T111" fmla="*/ 25953 h 8788"/>
                <a:gd name="T112" fmla="+- 0 9432 6063"/>
                <a:gd name="T113" fmla="*/ T112 w 7393"/>
                <a:gd name="T114" fmla="+- 0 26633 22672"/>
                <a:gd name="T115" fmla="*/ 26633 h 8788"/>
                <a:gd name="T116" fmla="+- 0 9432 6063"/>
                <a:gd name="T117" fmla="*/ T116 w 7393"/>
                <a:gd name="T118" fmla="+- 0 26879 22672"/>
                <a:gd name="T119" fmla="*/ 26879 h 8788"/>
                <a:gd name="T120" fmla="+- 0 10281 6063"/>
                <a:gd name="T121" fmla="*/ T120 w 7393"/>
                <a:gd name="T122" fmla="+- 0 26400 22672"/>
                <a:gd name="T123" fmla="*/ 26400 h 8788"/>
                <a:gd name="T124" fmla="+- 0 10385 6063"/>
                <a:gd name="T125" fmla="*/ T124 w 7393"/>
                <a:gd name="T126" fmla="+- 0 25885 22672"/>
                <a:gd name="T127" fmla="*/ 25885 h 8788"/>
                <a:gd name="T128" fmla="+- 0 11569 6063"/>
                <a:gd name="T129" fmla="*/ T128 w 7393"/>
                <a:gd name="T130" fmla="+- 0 27061 22672"/>
                <a:gd name="T131" fmla="*/ 27061 h 8788"/>
                <a:gd name="T132" fmla="+- 0 11758 6063"/>
                <a:gd name="T133" fmla="*/ T132 w 7393"/>
                <a:gd name="T134" fmla="+- 0 27331 22672"/>
                <a:gd name="T135" fmla="*/ 27331 h 8788"/>
                <a:gd name="T136" fmla="+- 0 13456 6063"/>
                <a:gd name="T137" fmla="*/ T136 w 7393"/>
                <a:gd name="T138" fmla="+- 0 28185 22672"/>
                <a:gd name="T139" fmla="*/ 28185 h 8788"/>
                <a:gd name="T140" fmla="+- 0 12695 6063"/>
                <a:gd name="T141" fmla="*/ T140 w 7393"/>
                <a:gd name="T142" fmla="+- 0 27494 22672"/>
                <a:gd name="T143" fmla="*/ 27494 h 8788"/>
                <a:gd name="T144" fmla="+- 0 12695 6063"/>
                <a:gd name="T145" fmla="*/ T144 w 7393"/>
                <a:gd name="T146" fmla="+- 0 27248 22672"/>
                <a:gd name="T147" fmla="*/ 27248 h 8788"/>
                <a:gd name="T148" fmla="+- 0 11846 6063"/>
                <a:gd name="T149" fmla="*/ T148 w 7393"/>
                <a:gd name="T150" fmla="+- 0 27727 22672"/>
                <a:gd name="T151" fmla="*/ 27727 h 8788"/>
                <a:gd name="T152" fmla="+- 0 11742 6063"/>
                <a:gd name="T153" fmla="*/ T152 w 7393"/>
                <a:gd name="T154" fmla="+- 0 28243 22672"/>
                <a:gd name="T155" fmla="*/ 28243 h 8788"/>
                <a:gd name="T156" fmla="+- 0 10558 6063"/>
                <a:gd name="T157" fmla="*/ T156 w 7393"/>
                <a:gd name="T158" fmla="+- 0 27067 22672"/>
                <a:gd name="T159" fmla="*/ 27067 h 8788"/>
                <a:gd name="T160" fmla="+- 0 10369 6063"/>
                <a:gd name="T161" fmla="*/ T160 w 7393"/>
                <a:gd name="T162" fmla="+- 0 26796 22672"/>
                <a:gd name="T163" fmla="*/ 26796 h 8788"/>
                <a:gd name="T164" fmla="+- 0 9452 6063"/>
                <a:gd name="T165" fmla="*/ T164 w 7393"/>
                <a:gd name="T166" fmla="+- 0 26937 22672"/>
                <a:gd name="T167" fmla="*/ 26937 h 8788"/>
                <a:gd name="T168" fmla="+- 0 10598 6063"/>
                <a:gd name="T169" fmla="*/ T168 w 7393"/>
                <a:gd name="T170" fmla="+- 0 28135 22672"/>
                <a:gd name="T171" fmla="*/ 28135 h 8788"/>
                <a:gd name="T172" fmla="+- 0 11351 6063"/>
                <a:gd name="T173" fmla="*/ T172 w 7393"/>
                <a:gd name="T174" fmla="+- 0 29644 22672"/>
                <a:gd name="T175" fmla="*/ 29644 h 8788"/>
                <a:gd name="T176" fmla="+- 0 11164 6063"/>
                <a:gd name="T177" fmla="*/ T176 w 7393"/>
                <a:gd name="T178" fmla="+- 0 29912 22672"/>
                <a:gd name="T179" fmla="*/ 29912 h 8788"/>
                <a:gd name="T180" fmla="+- 0 10897 6063"/>
                <a:gd name="T181" fmla="*/ T180 w 7393"/>
                <a:gd name="T182" fmla="+- 0 30099 22672"/>
                <a:gd name="T183" fmla="*/ 30099 h 8788"/>
                <a:gd name="T184" fmla="+- 0 10734 6063"/>
                <a:gd name="T185" fmla="*/ T184 w 7393"/>
                <a:gd name="T186" fmla="+- 0 30910 22672"/>
                <a:gd name="T187" fmla="*/ 30910 h 8788"/>
                <a:gd name="T188" fmla="+- 0 11763 6063"/>
                <a:gd name="T189" fmla="*/ T188 w 7393"/>
                <a:gd name="T190" fmla="+- 0 30597 22672"/>
                <a:gd name="T191" fmla="*/ 30597 h 8788"/>
                <a:gd name="T192" fmla="+- 0 11911 6063"/>
                <a:gd name="T193" fmla="*/ T192 w 7393"/>
                <a:gd name="T194" fmla="+- 0 30403 22672"/>
                <a:gd name="T195" fmla="*/ 30403 h 8788"/>
                <a:gd name="T196" fmla="+- 0 13456 6063"/>
                <a:gd name="T197" fmla="*/ T196 w 7393"/>
                <a:gd name="T198" fmla="+- 0 28937 22672"/>
                <a:gd name="T199" fmla="*/ 28937 h 8788"/>
                <a:gd name="T200" fmla="+- 0 13442 6063"/>
                <a:gd name="T201" fmla="*/ T200 w 7393"/>
                <a:gd name="T202" fmla="+- 0 22672 22672"/>
                <a:gd name="T203" fmla="*/ 22672 h 8788"/>
                <a:gd name="T204" fmla="+- 0 12901 6063"/>
                <a:gd name="T205" fmla="*/ T204 w 7393"/>
                <a:gd name="T206" fmla="+- 0 23565 22672"/>
                <a:gd name="T207" fmla="*/ 23565 h 8788"/>
                <a:gd name="T208" fmla="+- 0 13230 6063"/>
                <a:gd name="T209" fmla="*/ T208 w 7393"/>
                <a:gd name="T210" fmla="+- 0 23537 22672"/>
                <a:gd name="T211" fmla="*/ 23537 h 8788"/>
                <a:gd name="T212" fmla="+- 0 13456 6063"/>
                <a:gd name="T213" fmla="*/ T212 w 7393"/>
                <a:gd name="T214" fmla="+- 0 23586 22672"/>
                <a:gd name="T215" fmla="*/ 23586 h 878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</a:cxnLst>
              <a:rect l="0" t="0" r="r" b="b"/>
              <a:pathLst>
                <a:path w="7393" h="8788">
                  <a:moveTo>
                    <a:pt x="4671" y="8238"/>
                  </a:moveTo>
                  <a:lnTo>
                    <a:pt x="4078" y="7645"/>
                  </a:lnTo>
                  <a:lnTo>
                    <a:pt x="3163" y="7890"/>
                  </a:lnTo>
                  <a:lnTo>
                    <a:pt x="3081" y="7908"/>
                  </a:lnTo>
                  <a:lnTo>
                    <a:pt x="2999" y="7919"/>
                  </a:lnTo>
                  <a:lnTo>
                    <a:pt x="2916" y="7922"/>
                  </a:lnTo>
                  <a:lnTo>
                    <a:pt x="2834" y="7918"/>
                  </a:lnTo>
                  <a:lnTo>
                    <a:pt x="2753" y="7908"/>
                  </a:lnTo>
                  <a:lnTo>
                    <a:pt x="2674" y="7890"/>
                  </a:lnTo>
                  <a:lnTo>
                    <a:pt x="2596" y="7865"/>
                  </a:lnTo>
                  <a:lnTo>
                    <a:pt x="2520" y="7834"/>
                  </a:lnTo>
                  <a:lnTo>
                    <a:pt x="2447" y="7796"/>
                  </a:lnTo>
                  <a:lnTo>
                    <a:pt x="2378" y="7752"/>
                  </a:lnTo>
                  <a:lnTo>
                    <a:pt x="2312" y="7702"/>
                  </a:lnTo>
                  <a:lnTo>
                    <a:pt x="2250" y="7645"/>
                  </a:lnTo>
                  <a:lnTo>
                    <a:pt x="1696" y="7091"/>
                  </a:lnTo>
                  <a:lnTo>
                    <a:pt x="1142" y="6537"/>
                  </a:lnTo>
                  <a:lnTo>
                    <a:pt x="1085" y="6475"/>
                  </a:lnTo>
                  <a:lnTo>
                    <a:pt x="1035" y="6409"/>
                  </a:lnTo>
                  <a:lnTo>
                    <a:pt x="990" y="6339"/>
                  </a:lnTo>
                  <a:lnTo>
                    <a:pt x="953" y="6267"/>
                  </a:lnTo>
                  <a:lnTo>
                    <a:pt x="922" y="6191"/>
                  </a:lnTo>
                  <a:lnTo>
                    <a:pt x="897" y="6113"/>
                  </a:lnTo>
                  <a:lnTo>
                    <a:pt x="16" y="6349"/>
                  </a:lnTo>
                  <a:lnTo>
                    <a:pt x="36" y="6407"/>
                  </a:lnTo>
                  <a:lnTo>
                    <a:pt x="63" y="6463"/>
                  </a:lnTo>
                  <a:lnTo>
                    <a:pt x="97" y="6515"/>
                  </a:lnTo>
                  <a:lnTo>
                    <a:pt x="139" y="6562"/>
                  </a:lnTo>
                  <a:lnTo>
                    <a:pt x="1182" y="7605"/>
                  </a:lnTo>
                  <a:lnTo>
                    <a:pt x="2225" y="8648"/>
                  </a:lnTo>
                  <a:lnTo>
                    <a:pt x="2272" y="8689"/>
                  </a:lnTo>
                  <a:lnTo>
                    <a:pt x="2324" y="8724"/>
                  </a:lnTo>
                  <a:lnTo>
                    <a:pt x="2379" y="8751"/>
                  </a:lnTo>
                  <a:lnTo>
                    <a:pt x="2438" y="8771"/>
                  </a:lnTo>
                  <a:lnTo>
                    <a:pt x="2498" y="8783"/>
                  </a:lnTo>
                  <a:lnTo>
                    <a:pt x="2560" y="8787"/>
                  </a:lnTo>
                  <a:lnTo>
                    <a:pt x="2622" y="8783"/>
                  </a:lnTo>
                  <a:lnTo>
                    <a:pt x="2683" y="8771"/>
                  </a:lnTo>
                  <a:lnTo>
                    <a:pt x="4671" y="8238"/>
                  </a:lnTo>
                  <a:close/>
                  <a:moveTo>
                    <a:pt x="6632" y="4576"/>
                  </a:moveTo>
                  <a:lnTo>
                    <a:pt x="6612" y="4518"/>
                  </a:lnTo>
                  <a:lnTo>
                    <a:pt x="6585" y="4463"/>
                  </a:lnTo>
                  <a:lnTo>
                    <a:pt x="6551" y="4411"/>
                  </a:lnTo>
                  <a:lnTo>
                    <a:pt x="6509" y="4364"/>
                  </a:lnTo>
                  <a:lnTo>
                    <a:pt x="5466" y="3321"/>
                  </a:lnTo>
                  <a:lnTo>
                    <a:pt x="4541" y="2395"/>
                  </a:lnTo>
                  <a:lnTo>
                    <a:pt x="4656" y="1968"/>
                  </a:lnTo>
                  <a:lnTo>
                    <a:pt x="4681" y="1888"/>
                  </a:lnTo>
                  <a:lnTo>
                    <a:pt x="4713" y="1811"/>
                  </a:lnTo>
                  <a:lnTo>
                    <a:pt x="4751" y="1738"/>
                  </a:lnTo>
                  <a:lnTo>
                    <a:pt x="4795" y="1669"/>
                  </a:lnTo>
                  <a:lnTo>
                    <a:pt x="4845" y="1604"/>
                  </a:lnTo>
                  <a:lnTo>
                    <a:pt x="4900" y="1544"/>
                  </a:lnTo>
                  <a:lnTo>
                    <a:pt x="4960" y="1489"/>
                  </a:lnTo>
                  <a:lnTo>
                    <a:pt x="5025" y="1439"/>
                  </a:lnTo>
                  <a:lnTo>
                    <a:pt x="5094" y="1395"/>
                  </a:lnTo>
                  <a:lnTo>
                    <a:pt x="5167" y="1356"/>
                  </a:lnTo>
                  <a:lnTo>
                    <a:pt x="5244" y="1324"/>
                  </a:lnTo>
                  <a:lnTo>
                    <a:pt x="5324" y="1299"/>
                  </a:lnTo>
                  <a:lnTo>
                    <a:pt x="5923" y="1139"/>
                  </a:lnTo>
                  <a:lnTo>
                    <a:pt x="5330" y="545"/>
                  </a:lnTo>
                  <a:lnTo>
                    <a:pt x="4468" y="776"/>
                  </a:lnTo>
                  <a:lnTo>
                    <a:pt x="4409" y="796"/>
                  </a:lnTo>
                  <a:lnTo>
                    <a:pt x="4353" y="824"/>
                  </a:lnTo>
                  <a:lnTo>
                    <a:pt x="4302" y="858"/>
                  </a:lnTo>
                  <a:lnTo>
                    <a:pt x="4255" y="899"/>
                  </a:lnTo>
                  <a:lnTo>
                    <a:pt x="4215" y="945"/>
                  </a:lnTo>
                  <a:lnTo>
                    <a:pt x="4180" y="996"/>
                  </a:lnTo>
                  <a:lnTo>
                    <a:pt x="4153" y="1052"/>
                  </a:lnTo>
                  <a:lnTo>
                    <a:pt x="4133" y="1112"/>
                  </a:lnTo>
                  <a:lnTo>
                    <a:pt x="3902" y="1973"/>
                  </a:lnTo>
                  <a:lnTo>
                    <a:pt x="3844" y="2187"/>
                  </a:lnTo>
                  <a:lnTo>
                    <a:pt x="1977" y="2687"/>
                  </a:lnTo>
                  <a:lnTo>
                    <a:pt x="1115" y="2918"/>
                  </a:lnTo>
                  <a:lnTo>
                    <a:pt x="1056" y="2939"/>
                  </a:lnTo>
                  <a:lnTo>
                    <a:pt x="1000" y="2966"/>
                  </a:lnTo>
                  <a:lnTo>
                    <a:pt x="949" y="3001"/>
                  </a:lnTo>
                  <a:lnTo>
                    <a:pt x="902" y="3041"/>
                  </a:lnTo>
                  <a:lnTo>
                    <a:pt x="862" y="3087"/>
                  </a:lnTo>
                  <a:lnTo>
                    <a:pt x="827" y="3139"/>
                  </a:lnTo>
                  <a:lnTo>
                    <a:pt x="800" y="3194"/>
                  </a:lnTo>
                  <a:lnTo>
                    <a:pt x="780" y="3254"/>
                  </a:lnTo>
                  <a:lnTo>
                    <a:pt x="549" y="4116"/>
                  </a:lnTo>
                  <a:lnTo>
                    <a:pt x="16" y="6103"/>
                  </a:lnTo>
                  <a:lnTo>
                    <a:pt x="4" y="6165"/>
                  </a:lnTo>
                  <a:lnTo>
                    <a:pt x="0" y="6227"/>
                  </a:lnTo>
                  <a:lnTo>
                    <a:pt x="4" y="6289"/>
                  </a:lnTo>
                  <a:lnTo>
                    <a:pt x="16" y="6349"/>
                  </a:lnTo>
                  <a:lnTo>
                    <a:pt x="897" y="6113"/>
                  </a:lnTo>
                  <a:lnTo>
                    <a:pt x="879" y="6033"/>
                  </a:lnTo>
                  <a:lnTo>
                    <a:pt x="869" y="5952"/>
                  </a:lnTo>
                  <a:lnTo>
                    <a:pt x="865" y="5870"/>
                  </a:lnTo>
                  <a:lnTo>
                    <a:pt x="868" y="5788"/>
                  </a:lnTo>
                  <a:lnTo>
                    <a:pt x="879" y="5706"/>
                  </a:lnTo>
                  <a:lnTo>
                    <a:pt x="897" y="5624"/>
                  </a:lnTo>
                  <a:lnTo>
                    <a:pt x="1142" y="4709"/>
                  </a:lnTo>
                  <a:lnTo>
                    <a:pt x="1303" y="4110"/>
                  </a:lnTo>
                  <a:lnTo>
                    <a:pt x="1328" y="4030"/>
                  </a:lnTo>
                  <a:lnTo>
                    <a:pt x="1360" y="3953"/>
                  </a:lnTo>
                  <a:lnTo>
                    <a:pt x="1398" y="3880"/>
                  </a:lnTo>
                  <a:lnTo>
                    <a:pt x="1442" y="3811"/>
                  </a:lnTo>
                  <a:lnTo>
                    <a:pt x="1492" y="3746"/>
                  </a:lnTo>
                  <a:lnTo>
                    <a:pt x="1547" y="3686"/>
                  </a:lnTo>
                  <a:lnTo>
                    <a:pt x="1607" y="3631"/>
                  </a:lnTo>
                  <a:lnTo>
                    <a:pt x="1672" y="3581"/>
                  </a:lnTo>
                  <a:lnTo>
                    <a:pt x="1741" y="3537"/>
                  </a:lnTo>
                  <a:lnTo>
                    <a:pt x="1814" y="3499"/>
                  </a:lnTo>
                  <a:lnTo>
                    <a:pt x="1891" y="3467"/>
                  </a:lnTo>
                  <a:lnTo>
                    <a:pt x="1971" y="3441"/>
                  </a:lnTo>
                  <a:lnTo>
                    <a:pt x="2570" y="3281"/>
                  </a:lnTo>
                  <a:lnTo>
                    <a:pt x="3485" y="3036"/>
                  </a:lnTo>
                  <a:lnTo>
                    <a:pt x="3567" y="3018"/>
                  </a:lnTo>
                  <a:lnTo>
                    <a:pt x="3624" y="3010"/>
                  </a:lnTo>
                  <a:lnTo>
                    <a:pt x="3369" y="3961"/>
                  </a:lnTo>
                  <a:lnTo>
                    <a:pt x="3357" y="4023"/>
                  </a:lnTo>
                  <a:lnTo>
                    <a:pt x="3353" y="4085"/>
                  </a:lnTo>
                  <a:lnTo>
                    <a:pt x="3357" y="4147"/>
                  </a:lnTo>
                  <a:lnTo>
                    <a:pt x="3369" y="4207"/>
                  </a:lnTo>
                  <a:lnTo>
                    <a:pt x="4250" y="3971"/>
                  </a:lnTo>
                  <a:lnTo>
                    <a:pt x="4232" y="3891"/>
                  </a:lnTo>
                  <a:lnTo>
                    <a:pt x="4221" y="3810"/>
                  </a:lnTo>
                  <a:lnTo>
                    <a:pt x="4218" y="3728"/>
                  </a:lnTo>
                  <a:lnTo>
                    <a:pt x="4221" y="3646"/>
                  </a:lnTo>
                  <a:lnTo>
                    <a:pt x="4232" y="3563"/>
                  </a:lnTo>
                  <a:lnTo>
                    <a:pt x="4250" y="3481"/>
                  </a:lnTo>
                  <a:lnTo>
                    <a:pt x="4322" y="3213"/>
                  </a:lnTo>
                  <a:lnTo>
                    <a:pt x="4336" y="3224"/>
                  </a:lnTo>
                  <a:lnTo>
                    <a:pt x="4398" y="3280"/>
                  </a:lnTo>
                  <a:lnTo>
                    <a:pt x="4952" y="3835"/>
                  </a:lnTo>
                  <a:lnTo>
                    <a:pt x="5506" y="4389"/>
                  </a:lnTo>
                  <a:lnTo>
                    <a:pt x="5563" y="4451"/>
                  </a:lnTo>
                  <a:lnTo>
                    <a:pt x="5614" y="4517"/>
                  </a:lnTo>
                  <a:lnTo>
                    <a:pt x="5658" y="4586"/>
                  </a:lnTo>
                  <a:lnTo>
                    <a:pt x="5695" y="4659"/>
                  </a:lnTo>
                  <a:lnTo>
                    <a:pt x="5727" y="4735"/>
                  </a:lnTo>
                  <a:lnTo>
                    <a:pt x="5751" y="4812"/>
                  </a:lnTo>
                  <a:lnTo>
                    <a:pt x="6632" y="4576"/>
                  </a:lnTo>
                  <a:close/>
                  <a:moveTo>
                    <a:pt x="7393" y="5513"/>
                  </a:moveTo>
                  <a:lnTo>
                    <a:pt x="6516" y="5748"/>
                  </a:lnTo>
                  <a:lnTo>
                    <a:pt x="6434" y="5766"/>
                  </a:lnTo>
                  <a:lnTo>
                    <a:pt x="6377" y="5773"/>
                  </a:lnTo>
                  <a:lnTo>
                    <a:pt x="6632" y="4822"/>
                  </a:lnTo>
                  <a:lnTo>
                    <a:pt x="6644" y="4760"/>
                  </a:lnTo>
                  <a:lnTo>
                    <a:pt x="6648" y="4698"/>
                  </a:lnTo>
                  <a:lnTo>
                    <a:pt x="6644" y="4637"/>
                  </a:lnTo>
                  <a:lnTo>
                    <a:pt x="6632" y="4576"/>
                  </a:lnTo>
                  <a:lnTo>
                    <a:pt x="5751" y="4812"/>
                  </a:lnTo>
                  <a:lnTo>
                    <a:pt x="5769" y="4892"/>
                  </a:lnTo>
                  <a:lnTo>
                    <a:pt x="5780" y="4973"/>
                  </a:lnTo>
                  <a:lnTo>
                    <a:pt x="5783" y="5055"/>
                  </a:lnTo>
                  <a:lnTo>
                    <a:pt x="5780" y="5138"/>
                  </a:lnTo>
                  <a:lnTo>
                    <a:pt x="5769" y="5220"/>
                  </a:lnTo>
                  <a:lnTo>
                    <a:pt x="5751" y="5302"/>
                  </a:lnTo>
                  <a:lnTo>
                    <a:pt x="5679" y="5571"/>
                  </a:lnTo>
                  <a:lnTo>
                    <a:pt x="5665" y="5560"/>
                  </a:lnTo>
                  <a:lnTo>
                    <a:pt x="5603" y="5503"/>
                  </a:lnTo>
                  <a:lnTo>
                    <a:pt x="5049" y="4949"/>
                  </a:lnTo>
                  <a:lnTo>
                    <a:pt x="4495" y="4395"/>
                  </a:lnTo>
                  <a:lnTo>
                    <a:pt x="4438" y="4333"/>
                  </a:lnTo>
                  <a:lnTo>
                    <a:pt x="4388" y="4267"/>
                  </a:lnTo>
                  <a:lnTo>
                    <a:pt x="4343" y="4197"/>
                  </a:lnTo>
                  <a:lnTo>
                    <a:pt x="4306" y="4124"/>
                  </a:lnTo>
                  <a:lnTo>
                    <a:pt x="4275" y="4049"/>
                  </a:lnTo>
                  <a:lnTo>
                    <a:pt x="4250" y="3971"/>
                  </a:lnTo>
                  <a:lnTo>
                    <a:pt x="3369" y="4207"/>
                  </a:lnTo>
                  <a:lnTo>
                    <a:pt x="3389" y="4265"/>
                  </a:lnTo>
                  <a:lnTo>
                    <a:pt x="3416" y="4321"/>
                  </a:lnTo>
                  <a:lnTo>
                    <a:pt x="3450" y="4372"/>
                  </a:lnTo>
                  <a:lnTo>
                    <a:pt x="3492" y="4420"/>
                  </a:lnTo>
                  <a:lnTo>
                    <a:pt x="4535" y="5463"/>
                  </a:lnTo>
                  <a:lnTo>
                    <a:pt x="5460" y="6388"/>
                  </a:lnTo>
                  <a:lnTo>
                    <a:pt x="5346" y="6816"/>
                  </a:lnTo>
                  <a:lnTo>
                    <a:pt x="5320" y="6896"/>
                  </a:lnTo>
                  <a:lnTo>
                    <a:pt x="5288" y="6972"/>
                  </a:lnTo>
                  <a:lnTo>
                    <a:pt x="5250" y="7046"/>
                  </a:lnTo>
                  <a:lnTo>
                    <a:pt x="5206" y="7115"/>
                  </a:lnTo>
                  <a:lnTo>
                    <a:pt x="5156" y="7179"/>
                  </a:lnTo>
                  <a:lnTo>
                    <a:pt x="5101" y="7240"/>
                  </a:lnTo>
                  <a:lnTo>
                    <a:pt x="5041" y="7295"/>
                  </a:lnTo>
                  <a:lnTo>
                    <a:pt x="4976" y="7345"/>
                  </a:lnTo>
                  <a:lnTo>
                    <a:pt x="4907" y="7389"/>
                  </a:lnTo>
                  <a:lnTo>
                    <a:pt x="4834" y="7427"/>
                  </a:lnTo>
                  <a:lnTo>
                    <a:pt x="4757" y="7459"/>
                  </a:lnTo>
                  <a:lnTo>
                    <a:pt x="4677" y="7484"/>
                  </a:lnTo>
                  <a:lnTo>
                    <a:pt x="4078" y="7645"/>
                  </a:lnTo>
                  <a:lnTo>
                    <a:pt x="4671" y="8238"/>
                  </a:lnTo>
                  <a:lnTo>
                    <a:pt x="5533" y="8007"/>
                  </a:lnTo>
                  <a:lnTo>
                    <a:pt x="5593" y="7987"/>
                  </a:lnTo>
                  <a:lnTo>
                    <a:pt x="5648" y="7959"/>
                  </a:lnTo>
                  <a:lnTo>
                    <a:pt x="5700" y="7925"/>
                  </a:lnTo>
                  <a:lnTo>
                    <a:pt x="5746" y="7884"/>
                  </a:lnTo>
                  <a:lnTo>
                    <a:pt x="5786" y="7838"/>
                  </a:lnTo>
                  <a:lnTo>
                    <a:pt x="5821" y="7787"/>
                  </a:lnTo>
                  <a:lnTo>
                    <a:pt x="5848" y="7731"/>
                  </a:lnTo>
                  <a:lnTo>
                    <a:pt x="5869" y="7672"/>
                  </a:lnTo>
                  <a:lnTo>
                    <a:pt x="6099" y="6810"/>
                  </a:lnTo>
                  <a:lnTo>
                    <a:pt x="6157" y="6596"/>
                  </a:lnTo>
                  <a:lnTo>
                    <a:pt x="7393" y="6265"/>
                  </a:lnTo>
                  <a:lnTo>
                    <a:pt x="7393" y="5780"/>
                  </a:lnTo>
                  <a:lnTo>
                    <a:pt x="7393" y="5513"/>
                  </a:lnTo>
                  <a:close/>
                  <a:moveTo>
                    <a:pt x="7393" y="0"/>
                  </a:moveTo>
                  <a:lnTo>
                    <a:pt x="7379" y="0"/>
                  </a:lnTo>
                  <a:lnTo>
                    <a:pt x="7318" y="13"/>
                  </a:lnTo>
                  <a:lnTo>
                    <a:pt x="5330" y="545"/>
                  </a:lnTo>
                  <a:lnTo>
                    <a:pt x="5923" y="1139"/>
                  </a:lnTo>
                  <a:lnTo>
                    <a:pt x="6838" y="893"/>
                  </a:lnTo>
                  <a:lnTo>
                    <a:pt x="6920" y="875"/>
                  </a:lnTo>
                  <a:lnTo>
                    <a:pt x="7002" y="865"/>
                  </a:lnTo>
                  <a:lnTo>
                    <a:pt x="7085" y="861"/>
                  </a:lnTo>
                  <a:lnTo>
                    <a:pt x="7167" y="865"/>
                  </a:lnTo>
                  <a:lnTo>
                    <a:pt x="7248" y="876"/>
                  </a:lnTo>
                  <a:lnTo>
                    <a:pt x="7327" y="893"/>
                  </a:lnTo>
                  <a:lnTo>
                    <a:pt x="7327" y="894"/>
                  </a:lnTo>
                  <a:lnTo>
                    <a:pt x="7393" y="914"/>
                  </a:lnTo>
                  <a:lnTo>
                    <a:pt x="7393" y="650"/>
                  </a:lnTo>
                  <a:lnTo>
                    <a:pt x="7393" y="0"/>
                  </a:lnTo>
                  <a:close/>
                </a:path>
              </a:pathLst>
            </a:custGeom>
            <a:solidFill>
              <a:srgbClr val="337B86">
                <a:alpha val="594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47B5745B-6FD3-A214-A878-D0FB64C03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r>
              <a:rPr lang="cs-CZ" sz="3200" b="1" dirty="0">
                <a:solidFill>
                  <a:schemeClr val="bg2"/>
                </a:solidFill>
                <a:ea typeface="+mn-ea"/>
                <a:cs typeface="+mn-cs"/>
              </a:rPr>
              <a:t>DETAILNÍ ROZPOČET PROJEKTU</a:t>
            </a:r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endParaRPr lang="cs-CZ" sz="2000" b="1" dirty="0">
              <a:solidFill>
                <a:schemeClr val="accent1">
                  <a:lumMod val="75000"/>
                </a:schemeClr>
              </a:solidFill>
              <a:ea typeface="+mn-ea"/>
              <a:cs typeface="+mn-cs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541077D-D615-7996-A65D-5F3D7C8B06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881" y="1853248"/>
            <a:ext cx="9420954" cy="3852935"/>
          </a:xfrm>
        </p:spPr>
        <p:txBody>
          <a:bodyPr>
            <a:normAutofit lnSpcReduction="10000"/>
          </a:bodyPr>
          <a:lstStyle/>
          <a:p>
            <a:pPr marL="811213">
              <a:buClr>
                <a:srgbClr val="337B86"/>
              </a:buClr>
            </a:pPr>
            <a:r>
              <a:rPr lang="cs-CZ" dirty="0">
                <a:solidFill>
                  <a:schemeClr val="bg1"/>
                </a:solidFill>
              </a:rPr>
              <a:t>Příloha č. 1 plné projektové žádosti – detailní rozpočet projektu</a:t>
            </a:r>
          </a:p>
          <a:p>
            <a:pPr marL="811213">
              <a:buClr>
                <a:srgbClr val="337B86"/>
              </a:buClr>
            </a:pPr>
            <a:r>
              <a:rPr lang="cs-CZ" dirty="0">
                <a:solidFill>
                  <a:schemeClr val="bg1"/>
                </a:solidFill>
              </a:rPr>
              <a:t>Formulář rozpočtové tabulky - </a:t>
            </a:r>
            <a:r>
              <a:rPr lang="cs-CZ" dirty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uvedení veškerých předpokládaných výdajů projektu dle vyžadovaného členění</a:t>
            </a:r>
          </a:p>
          <a:p>
            <a:pPr marL="811213">
              <a:buClr>
                <a:srgbClr val="337B86"/>
              </a:buClr>
            </a:pPr>
            <a:r>
              <a:rPr lang="cs-CZ" dirty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Členění – výdaje na řízení projektu / výdaje na realizaci aktivit projektu / přímé výdaje švýcarského partnera / paušální výdaje – ODLIŠNÉ OD KONCEPTU / RÁMCOVÉHO ROZPOČTU</a:t>
            </a:r>
          </a:p>
          <a:p>
            <a:pPr marL="811213">
              <a:buClr>
                <a:srgbClr val="337B86"/>
              </a:buClr>
            </a:pPr>
            <a:r>
              <a:rPr lang="cs-CZ" dirty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Dílčí členění – osobní výdaje / výdaje na dodávky a služby / ostatní přímé výdaje</a:t>
            </a:r>
          </a:p>
          <a:p>
            <a:pPr marL="811213">
              <a:buClr>
                <a:srgbClr val="337B86"/>
              </a:buClr>
            </a:pPr>
            <a:r>
              <a:rPr lang="cs-CZ" dirty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Možnost přidání řádků a sloupců dle potřeby – např. sloupec pro přiřazení výdaje jednotlivým partnerům, průřezové výdaje na realizaci aktivit (samostatná kapitolka, rozdělení do poznámky) atd.</a:t>
            </a:r>
          </a:p>
          <a:p>
            <a:pPr marL="811213">
              <a:buClr>
                <a:srgbClr val="337B86"/>
              </a:buClr>
            </a:pPr>
            <a:endParaRPr lang="cs-CZ" dirty="0">
              <a:solidFill>
                <a:schemeClr val="bg1"/>
              </a:solidFill>
              <a:latin typeface="+mn-lt"/>
              <a:cs typeface="Times New Roman" panose="02020603050405020304" pitchFamily="18" charset="0"/>
            </a:endParaRPr>
          </a:p>
          <a:p>
            <a:pPr marL="811213">
              <a:buClr>
                <a:srgbClr val="337B86"/>
              </a:buClr>
            </a:pPr>
            <a:endParaRPr lang="cs-CZ" sz="2200" dirty="0">
              <a:solidFill>
                <a:schemeClr val="bg1"/>
              </a:solidFill>
            </a:endParaRPr>
          </a:p>
          <a:p>
            <a:pPr marL="468313" indent="0">
              <a:buClr>
                <a:srgbClr val="337B86"/>
              </a:buClr>
              <a:buNone/>
            </a:pPr>
            <a:endParaRPr lang="cs-CZ" sz="2400" dirty="0">
              <a:solidFill>
                <a:schemeClr val="bg1"/>
              </a:solidFill>
            </a:endParaRPr>
          </a:p>
          <a:p>
            <a:pPr marL="0" indent="0">
              <a:buClr>
                <a:srgbClr val="337B86"/>
              </a:buClr>
              <a:buSzPct val="100000"/>
              <a:buNone/>
            </a:pP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46" name="Přímá spojnice 45">
            <a:extLst>
              <a:ext uri="{FF2B5EF4-FFF2-40B4-BE49-F238E27FC236}">
                <a16:creationId xmlns:a16="http://schemas.microsoft.com/office/drawing/2014/main" id="{CE542C8F-9E36-022A-10BA-1EF4EB7D2E53}"/>
              </a:ext>
            </a:extLst>
          </p:cNvPr>
          <p:cNvCxnSpPr/>
          <p:nvPr/>
        </p:nvCxnSpPr>
        <p:spPr>
          <a:xfrm>
            <a:off x="629880" y="5885018"/>
            <a:ext cx="10932240" cy="0"/>
          </a:xfrm>
          <a:prstGeom prst="line">
            <a:avLst/>
          </a:prstGeom>
          <a:ln w="19050">
            <a:solidFill>
              <a:srgbClr val="E394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Obrázek 48">
            <a:extLst>
              <a:ext uri="{FF2B5EF4-FFF2-40B4-BE49-F238E27FC236}">
                <a16:creationId xmlns:a16="http://schemas.microsoft.com/office/drawing/2014/main" id="{FD2A95F6-B877-C329-E391-6B72A9F065F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9016" y="5985823"/>
            <a:ext cx="2886115" cy="630089"/>
          </a:xfrm>
          <a:prstGeom prst="rect">
            <a:avLst/>
          </a:prstGeom>
          <a:effectLst/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30CD69C3-9434-9C54-44CA-31C4474D02F4}"/>
              </a:ext>
            </a:extLst>
          </p:cNvPr>
          <p:cNvSpPr txBox="1"/>
          <p:nvPr/>
        </p:nvSpPr>
        <p:spPr>
          <a:xfrm>
            <a:off x="551053" y="6187089"/>
            <a:ext cx="1036712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200" b="1" dirty="0">
                <a:solidFill>
                  <a:srgbClr val="E39494"/>
                </a:solidFill>
                <a:latin typeface="+mj-lt"/>
              </a:rPr>
              <a:t>Informační seminář k výzvě k Programu udržitelný turismus a posílení biodiverzity </a:t>
            </a:r>
          </a:p>
        </p:txBody>
      </p:sp>
    </p:spTree>
    <p:extLst>
      <p:ext uri="{BB962C8B-B14F-4D97-AF65-F5344CB8AC3E}">
        <p14:creationId xmlns:p14="http://schemas.microsoft.com/office/powerpoint/2010/main" val="2201064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7D0320F-10BC-253F-9C01-5DCCAB5169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4699C1-51A7-CD23-954B-40B7B36E2BB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452438"/>
            <a:ext cx="9404350" cy="1400175"/>
          </a:xfrm>
        </p:spPr>
        <p:txBody>
          <a:bodyPr>
            <a:noAutofit/>
          </a:bodyPr>
          <a:lstStyle/>
          <a:p>
            <a:pPr algn="ctr"/>
            <a:br>
              <a:rPr lang="cs-CZ" sz="2000" b="1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br>
              <a:rPr lang="cs-CZ" sz="2000" b="1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br>
              <a:rPr lang="cs-CZ" sz="2000" b="1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endParaRPr lang="cs-CZ" sz="2000" b="1" dirty="0">
              <a:solidFill>
                <a:schemeClr val="accent1">
                  <a:lumMod val="75000"/>
                </a:schemeClr>
              </a:solidFill>
              <a:ea typeface="+mn-ea"/>
              <a:cs typeface="+mn-cs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A26327F-D88E-48E4-4EA0-DF043AAEE904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2052638"/>
            <a:ext cx="8947150" cy="4195762"/>
          </a:xfrm>
        </p:spPr>
        <p:txBody>
          <a:bodyPr>
            <a:normAutofit/>
          </a:bodyPr>
          <a:lstStyle/>
          <a:p>
            <a:pPr marL="811213">
              <a:buClr>
                <a:srgbClr val="337B86"/>
              </a:buClr>
            </a:pPr>
            <a:endParaRPr lang="cs-CZ" sz="2200">
              <a:solidFill>
                <a:schemeClr val="bg1"/>
              </a:solidFill>
            </a:endParaRPr>
          </a:p>
          <a:p>
            <a:pPr marL="468313" indent="0">
              <a:buClr>
                <a:srgbClr val="337B86"/>
              </a:buClr>
              <a:buNone/>
            </a:pPr>
            <a:endParaRPr lang="cs-CZ" sz="2400">
              <a:solidFill>
                <a:schemeClr val="bg1"/>
              </a:solidFill>
            </a:endParaRPr>
          </a:p>
          <a:p>
            <a:pPr marL="0" indent="0">
              <a:buClr>
                <a:srgbClr val="337B86"/>
              </a:buClr>
              <a:buSzPct val="100000"/>
              <a:buNone/>
            </a:pPr>
            <a:endParaRPr lang="cs-CZ" sz="2400" dirty="0">
              <a:solidFill>
                <a:schemeClr val="bg1"/>
              </a:solidFill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2C6E0B8D-725D-7B9D-6E58-DB23621A94B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68497" y="0"/>
            <a:ext cx="845500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4612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46B73C3-BDA9-735E-363D-95DD540E07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4">
            <a:extLst>
              <a:ext uri="{FF2B5EF4-FFF2-40B4-BE49-F238E27FC236}">
                <a16:creationId xmlns:a16="http://schemas.microsoft.com/office/drawing/2014/main" id="{F10097CA-5D8B-2830-924D-CE51CB59F3D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8457336" y="1203247"/>
            <a:ext cx="3734664" cy="4451506"/>
            <a:chOff x="1029" y="16748"/>
            <a:chExt cx="12426" cy="14711"/>
          </a:xfrm>
        </p:grpSpPr>
        <p:sp>
          <p:nvSpPr>
            <p:cNvPr id="51" name="AutoShape 80">
              <a:extLst>
                <a:ext uri="{FF2B5EF4-FFF2-40B4-BE49-F238E27FC236}">
                  <a16:creationId xmlns:a16="http://schemas.microsoft.com/office/drawing/2014/main" id="{5FDBDE48-0F58-5196-7D07-E6C6E77D2018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9" y="16748"/>
              <a:ext cx="12426" cy="14120"/>
            </a:xfrm>
            <a:custGeom>
              <a:avLst/>
              <a:gdLst>
                <a:gd name="T0" fmla="+- 0 5953 1030"/>
                <a:gd name="T1" fmla="*/ T0 w 12426"/>
                <a:gd name="T2" fmla="+- 0 29461 16748"/>
                <a:gd name="T3" fmla="*/ 29461 h 14120"/>
                <a:gd name="T4" fmla="+- 0 5556 1030"/>
                <a:gd name="T5" fmla="*/ T4 w 12426"/>
                <a:gd name="T6" fmla="+- 0 29471 16748"/>
                <a:gd name="T7" fmla="*/ 29471 h 14120"/>
                <a:gd name="T8" fmla="+- 0 5175 1030"/>
                <a:gd name="T9" fmla="*/ T8 w 12426"/>
                <a:gd name="T10" fmla="+- 0 29379 16748"/>
                <a:gd name="T11" fmla="*/ 29379 h 14120"/>
                <a:gd name="T12" fmla="+- 0 4827 1030"/>
                <a:gd name="T13" fmla="*/ T12 w 12426"/>
                <a:gd name="T14" fmla="+- 0 29191 16748"/>
                <a:gd name="T15" fmla="*/ 29191 h 14120"/>
                <a:gd name="T16" fmla="+- 0 2928 1030"/>
                <a:gd name="T17" fmla="*/ T16 w 12426"/>
                <a:gd name="T18" fmla="+- 0 28970 16748"/>
                <a:gd name="T19" fmla="*/ 28970 h 14120"/>
                <a:gd name="T20" fmla="+- 0 4870 1030"/>
                <a:gd name="T21" fmla="*/ T20 w 12426"/>
                <a:gd name="T22" fmla="+- 0 30818 16748"/>
                <a:gd name="T23" fmla="*/ 30818 h 14120"/>
                <a:gd name="T24" fmla="+- 0 5261 1030"/>
                <a:gd name="T25" fmla="*/ T24 w 12426"/>
                <a:gd name="T26" fmla="+- 0 30859 16748"/>
                <a:gd name="T27" fmla="*/ 30859 h 14120"/>
                <a:gd name="T28" fmla="+- 0 11497 1030"/>
                <a:gd name="T29" fmla="*/ T28 w 12426"/>
                <a:gd name="T30" fmla="+- 0 25986 16748"/>
                <a:gd name="T31" fmla="*/ 25986 h 14120"/>
                <a:gd name="T32" fmla="+- 0 11700 1030"/>
                <a:gd name="T33" fmla="*/ T32 w 12426"/>
                <a:gd name="T34" fmla="+- 0 24420 16748"/>
                <a:gd name="T35" fmla="*/ 24420 h 14120"/>
                <a:gd name="T36" fmla="+- 0 10268 1030"/>
                <a:gd name="T37" fmla="*/ T36 w 12426"/>
                <a:gd name="T38" fmla="+- 0 24484 16748"/>
                <a:gd name="T39" fmla="*/ 24484 h 14120"/>
                <a:gd name="T40" fmla="+- 0 10320 1030"/>
                <a:gd name="T41" fmla="*/ T40 w 12426"/>
                <a:gd name="T42" fmla="+- 0 24874 16748"/>
                <a:gd name="T43" fmla="*/ 24874 h 14120"/>
                <a:gd name="T44" fmla="+- 0 10268 1030"/>
                <a:gd name="T45" fmla="*/ T44 w 12426"/>
                <a:gd name="T46" fmla="+- 0 25270 16748"/>
                <a:gd name="T47" fmla="*/ 25270 h 14120"/>
                <a:gd name="T48" fmla="+- 0 9140 1030"/>
                <a:gd name="T49" fmla="*/ T48 w 12426"/>
                <a:gd name="T50" fmla="+- 0 24703 16748"/>
                <a:gd name="T51" fmla="*/ 24703 h 14120"/>
                <a:gd name="T52" fmla="+- 0 8048 1030"/>
                <a:gd name="T53" fmla="*/ T52 w 12426"/>
                <a:gd name="T54" fmla="+- 0 23563 16748"/>
                <a:gd name="T55" fmla="*/ 23563 h 14120"/>
                <a:gd name="T56" fmla="+- 0 7879 1030"/>
                <a:gd name="T57" fmla="*/ T56 w 12426"/>
                <a:gd name="T58" fmla="+- 0 23207 16748"/>
                <a:gd name="T59" fmla="*/ 23207 h 14120"/>
                <a:gd name="T60" fmla="+- 0 7807 1030"/>
                <a:gd name="T61" fmla="*/ T60 w 12426"/>
                <a:gd name="T62" fmla="+- 0 22821 16748"/>
                <a:gd name="T63" fmla="*/ 22821 h 14120"/>
                <a:gd name="T64" fmla="+- 0 7838 1030"/>
                <a:gd name="T65" fmla="*/ T64 w 12426"/>
                <a:gd name="T66" fmla="+- 0 22424 16748"/>
                <a:gd name="T67" fmla="*/ 22424 h 14120"/>
                <a:gd name="T68" fmla="+- 0 8095 1030"/>
                <a:gd name="T69" fmla="*/ T68 w 12426"/>
                <a:gd name="T70" fmla="+- 0 22023 16748"/>
                <a:gd name="T71" fmla="*/ 22023 h 14120"/>
                <a:gd name="T72" fmla="+- 0 10032 1030"/>
                <a:gd name="T73" fmla="*/ T72 w 12426"/>
                <a:gd name="T74" fmla="+- 0 23987 16748"/>
                <a:gd name="T75" fmla="*/ 23987 h 14120"/>
                <a:gd name="T76" fmla="+- 0 10219 1030"/>
                <a:gd name="T77" fmla="*/ T76 w 12426"/>
                <a:gd name="T78" fmla="+- 0 24334 16748"/>
                <a:gd name="T79" fmla="*/ 24334 h 14120"/>
                <a:gd name="T80" fmla="+- 0 11627 1030"/>
                <a:gd name="T81" fmla="*/ T80 w 12426"/>
                <a:gd name="T82" fmla="+- 0 23957 16748"/>
                <a:gd name="T83" fmla="*/ 23957 h 14120"/>
                <a:gd name="T84" fmla="+- 0 8324 1030"/>
                <a:gd name="T85" fmla="*/ T84 w 12426"/>
                <a:gd name="T86" fmla="+- 0 20601 16748"/>
                <a:gd name="T87" fmla="*/ 20601 h 14120"/>
                <a:gd name="T88" fmla="+- 0 8623 1030"/>
                <a:gd name="T89" fmla="*/ T88 w 12426"/>
                <a:gd name="T90" fmla="+- 0 19614 16748"/>
                <a:gd name="T91" fmla="*/ 19614 h 14120"/>
                <a:gd name="T92" fmla="+- 0 8847 1030"/>
                <a:gd name="T93" fmla="*/ T92 w 12426"/>
                <a:gd name="T94" fmla="+- 0 19290 16748"/>
                <a:gd name="T95" fmla="*/ 19290 h 14120"/>
                <a:gd name="T96" fmla="+- 0 9145 1030"/>
                <a:gd name="T97" fmla="*/ T96 w 12426"/>
                <a:gd name="T98" fmla="+- 0 19035 16748"/>
                <a:gd name="T99" fmla="*/ 19035 h 14120"/>
                <a:gd name="T100" fmla="+- 0 9504 1030"/>
                <a:gd name="T101" fmla="*/ T100 w 12426"/>
                <a:gd name="T102" fmla="+- 0 18863 16748"/>
                <a:gd name="T103" fmla="*/ 18863 h 14120"/>
                <a:gd name="T104" fmla="+- 0 8130 1030"/>
                <a:gd name="T105" fmla="*/ T104 w 12426"/>
                <a:gd name="T106" fmla="+- 0 18025 16748"/>
                <a:gd name="T107" fmla="*/ 18025 h 14120"/>
                <a:gd name="T108" fmla="+- 0 7812 1030"/>
                <a:gd name="T109" fmla="*/ T108 w 12426"/>
                <a:gd name="T110" fmla="+- 0 18256 16748"/>
                <a:gd name="T111" fmla="*/ 18256 h 14120"/>
                <a:gd name="T112" fmla="+- 0 7297 1030"/>
                <a:gd name="T113" fmla="*/ T112 w 12426"/>
                <a:gd name="T114" fmla="+- 0 19923 16748"/>
                <a:gd name="T115" fmla="*/ 19923 h 14120"/>
                <a:gd name="T116" fmla="+- 0 2744 1030"/>
                <a:gd name="T117" fmla="*/ T116 w 12426"/>
                <a:gd name="T118" fmla="+- 0 21466 16748"/>
                <a:gd name="T119" fmla="*/ 21466 h 14120"/>
                <a:gd name="T120" fmla="+- 0 2426 1030"/>
                <a:gd name="T121" fmla="*/ T120 w 12426"/>
                <a:gd name="T122" fmla="+- 0 21697 16748"/>
                <a:gd name="T123" fmla="*/ 21697 h 14120"/>
                <a:gd name="T124" fmla="+- 0 1911 1030"/>
                <a:gd name="T125" fmla="*/ T124 w 12426"/>
                <a:gd name="T126" fmla="+- 0 23364 16748"/>
                <a:gd name="T127" fmla="*/ 23364 h 14120"/>
                <a:gd name="T128" fmla="+- 0 1038 1030"/>
                <a:gd name="T129" fmla="*/ T128 w 12426"/>
                <a:gd name="T130" fmla="+- 0 26875 16748"/>
                <a:gd name="T131" fmla="*/ 26875 h 14120"/>
                <a:gd name="T132" fmla="+- 0 1111 1030"/>
                <a:gd name="T133" fmla="*/ T132 w 12426"/>
                <a:gd name="T134" fmla="+- 0 27100 16748"/>
                <a:gd name="T135" fmla="*/ 27100 h 14120"/>
                <a:gd name="T136" fmla="+- 0 3753 1030"/>
                <a:gd name="T137" fmla="*/ T136 w 12426"/>
                <a:gd name="T138" fmla="+- 0 28144 16748"/>
                <a:gd name="T139" fmla="*/ 28144 h 14120"/>
                <a:gd name="T140" fmla="+- 0 2661 1030"/>
                <a:gd name="T141" fmla="*/ T140 w 12426"/>
                <a:gd name="T142" fmla="+- 0 27004 16748"/>
                <a:gd name="T143" fmla="*/ 27004 h 14120"/>
                <a:gd name="T144" fmla="+- 0 2492 1030"/>
                <a:gd name="T145" fmla="*/ T144 w 12426"/>
                <a:gd name="T146" fmla="+- 0 26649 16748"/>
                <a:gd name="T147" fmla="*/ 26649 h 14120"/>
                <a:gd name="T148" fmla="+- 0 2437 1030"/>
                <a:gd name="T149" fmla="*/ T148 w 12426"/>
                <a:gd name="T150" fmla="+- 0 26419 16748"/>
                <a:gd name="T151" fmla="*/ 26419 h 14120"/>
                <a:gd name="T152" fmla="+- 0 2426 1030"/>
                <a:gd name="T153" fmla="*/ T152 w 12426"/>
                <a:gd name="T154" fmla="+- 0 26024 16748"/>
                <a:gd name="T155" fmla="*/ 26024 h 14120"/>
                <a:gd name="T156" fmla="+- 0 3122 1030"/>
                <a:gd name="T157" fmla="*/ T156 w 12426"/>
                <a:gd name="T158" fmla="+- 0 23355 16748"/>
                <a:gd name="T159" fmla="*/ 23355 h 14120"/>
                <a:gd name="T160" fmla="+- 0 3275 1030"/>
                <a:gd name="T161" fmla="*/ T160 w 12426"/>
                <a:gd name="T162" fmla="+- 0 22986 16748"/>
                <a:gd name="T163" fmla="*/ 22986 h 14120"/>
                <a:gd name="T164" fmla="+- 0 3515 1030"/>
                <a:gd name="T165" fmla="*/ T164 w 12426"/>
                <a:gd name="T166" fmla="+- 0 22674 16748"/>
                <a:gd name="T167" fmla="*/ 22674 h 14120"/>
                <a:gd name="T168" fmla="+- 0 3826 1030"/>
                <a:gd name="T169" fmla="*/ T168 w 12426"/>
                <a:gd name="T170" fmla="+- 0 22435 16748"/>
                <a:gd name="T171" fmla="*/ 22435 h 14120"/>
                <a:gd name="T172" fmla="+- 0 4196 1030"/>
                <a:gd name="T173" fmla="*/ T172 w 12426"/>
                <a:gd name="T174" fmla="+- 0 22281 16748"/>
                <a:gd name="T175" fmla="*/ 22281 h 14120"/>
                <a:gd name="T176" fmla="+- 0 6785 1030"/>
                <a:gd name="T177" fmla="*/ T176 w 12426"/>
                <a:gd name="T178" fmla="+- 0 21596 16748"/>
                <a:gd name="T179" fmla="*/ 21596 h 14120"/>
                <a:gd name="T180" fmla="+- 0 6416 1030"/>
                <a:gd name="T181" fmla="*/ T180 w 12426"/>
                <a:gd name="T182" fmla="+- 0 23355 16748"/>
                <a:gd name="T183" fmla="*/ 23355 h 14120"/>
                <a:gd name="T184" fmla="+- 0 6537 1030"/>
                <a:gd name="T185" fmla="*/ T184 w 12426"/>
                <a:gd name="T186" fmla="+- 0 23728 16748"/>
                <a:gd name="T187" fmla="*/ 23728 h 14120"/>
                <a:gd name="T188" fmla="+- 0 9616 1030"/>
                <a:gd name="T189" fmla="*/ T188 w 12426"/>
                <a:gd name="T190" fmla="+- 0 27702 16748"/>
                <a:gd name="T191" fmla="*/ 27702 h 14120"/>
                <a:gd name="T192" fmla="+- 0 9463 1030"/>
                <a:gd name="T193" fmla="*/ T192 w 12426"/>
                <a:gd name="T194" fmla="+- 0 28071 16748"/>
                <a:gd name="T195" fmla="*/ 28071 h 14120"/>
                <a:gd name="T196" fmla="+- 0 9223 1030"/>
                <a:gd name="T197" fmla="*/ T196 w 12426"/>
                <a:gd name="T198" fmla="+- 0 28383 16748"/>
                <a:gd name="T199" fmla="*/ 28383 h 14120"/>
                <a:gd name="T200" fmla="+- 0 8912 1030"/>
                <a:gd name="T201" fmla="*/ T200 w 12426"/>
                <a:gd name="T202" fmla="+- 0 28622 16748"/>
                <a:gd name="T203" fmla="*/ 28622 h 14120"/>
                <a:gd name="T204" fmla="+- 0 8542 1030"/>
                <a:gd name="T205" fmla="*/ T204 w 12426"/>
                <a:gd name="T206" fmla="+- 0 28776 16748"/>
                <a:gd name="T207" fmla="*/ 28776 h 14120"/>
                <a:gd name="T208" fmla="+- 0 10068 1030"/>
                <a:gd name="T209" fmla="*/ T208 w 12426"/>
                <a:gd name="T210" fmla="+- 0 29558 16748"/>
                <a:gd name="T211" fmla="*/ 29558 h 14120"/>
                <a:gd name="T212" fmla="+- 0 10359 1030"/>
                <a:gd name="T213" fmla="*/ T212 w 12426"/>
                <a:gd name="T214" fmla="+- 0 29296 16748"/>
                <a:gd name="T215" fmla="*/ 29296 h 14120"/>
                <a:gd name="T216" fmla="+- 0 10827 1030"/>
                <a:gd name="T217" fmla="*/ T216 w 12426"/>
                <a:gd name="T218" fmla="+- 0 27693 16748"/>
                <a:gd name="T219" fmla="*/ 27693 h 14120"/>
                <a:gd name="T220" fmla="+- 0 13412 1030"/>
                <a:gd name="T221" fmla="*/ T220 w 12426"/>
                <a:gd name="T222" fmla="+- 0 26038 16748"/>
                <a:gd name="T223" fmla="*/ 26038 h 14120"/>
                <a:gd name="T224" fmla="+- 0 13327 1030"/>
                <a:gd name="T225" fmla="*/ T224 w 12426"/>
                <a:gd name="T226" fmla="+- 0 16830 16748"/>
                <a:gd name="T227" fmla="*/ 16830 h 14120"/>
                <a:gd name="T228" fmla="+- 0 12944 1030"/>
                <a:gd name="T229" fmla="*/ T228 w 12426"/>
                <a:gd name="T230" fmla="+- 0 16748 16748"/>
                <a:gd name="T231" fmla="*/ 16748 h 14120"/>
                <a:gd name="T232" fmla="+- 0 12014 1030"/>
                <a:gd name="T233" fmla="*/ T232 w 12426"/>
                <a:gd name="T234" fmla="+- 0 18188 16748"/>
                <a:gd name="T235" fmla="*/ 18188 h 14120"/>
                <a:gd name="T236" fmla="+- 0 12410 1030"/>
                <a:gd name="T237" fmla="*/ T236 w 12426"/>
                <a:gd name="T238" fmla="+- 0 18136 16748"/>
                <a:gd name="T239" fmla="*/ 18136 h 14120"/>
                <a:gd name="T240" fmla="+- 0 12800 1030"/>
                <a:gd name="T241" fmla="*/ T240 w 12426"/>
                <a:gd name="T242" fmla="+- 0 18188 16748"/>
                <a:gd name="T243" fmla="*/ 18188 h 14120"/>
                <a:gd name="T244" fmla="+- 0 13164 1030"/>
                <a:gd name="T245" fmla="*/ T244 w 12426"/>
                <a:gd name="T246" fmla="+- 0 18338 16748"/>
                <a:gd name="T247" fmla="*/ 18338 h 14120"/>
                <a:gd name="T248" fmla="+- 0 13456 1030"/>
                <a:gd name="T249" fmla="*/ T248 w 12426"/>
                <a:gd name="T250" fmla="+- 0 18557 16748"/>
                <a:gd name="T251" fmla="*/ 18557 h 1412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  <a:cxn ang="0">
                  <a:pos x="T217" y="T219"/>
                </a:cxn>
                <a:cxn ang="0">
                  <a:pos x="T221" y="T223"/>
                </a:cxn>
                <a:cxn ang="0">
                  <a:pos x="T225" y="T227"/>
                </a:cxn>
                <a:cxn ang="0">
                  <a:pos x="T229" y="T231"/>
                </a:cxn>
                <a:cxn ang="0">
                  <a:pos x="T233" y="T235"/>
                </a:cxn>
                <a:cxn ang="0">
                  <a:pos x="T237" y="T239"/>
                </a:cxn>
                <a:cxn ang="0">
                  <a:pos x="T241" y="T243"/>
                </a:cxn>
                <a:cxn ang="0">
                  <a:pos x="T245" y="T247"/>
                </a:cxn>
                <a:cxn ang="0">
                  <a:pos x="T249" y="T251"/>
                </a:cxn>
              </a:cxnLst>
              <a:rect l="0" t="0" r="r" b="b"/>
              <a:pathLst>
                <a:path w="12426" h="14120">
                  <a:moveTo>
                    <a:pt x="7503" y="13239"/>
                  </a:moveTo>
                  <a:lnTo>
                    <a:pt x="6550" y="12286"/>
                  </a:lnTo>
                  <a:lnTo>
                    <a:pt x="5081" y="12679"/>
                  </a:lnTo>
                  <a:lnTo>
                    <a:pt x="5002" y="12698"/>
                  </a:lnTo>
                  <a:lnTo>
                    <a:pt x="4923" y="12713"/>
                  </a:lnTo>
                  <a:lnTo>
                    <a:pt x="4843" y="12723"/>
                  </a:lnTo>
                  <a:lnTo>
                    <a:pt x="4764" y="12729"/>
                  </a:lnTo>
                  <a:lnTo>
                    <a:pt x="4684" y="12731"/>
                  </a:lnTo>
                  <a:lnTo>
                    <a:pt x="4605" y="12729"/>
                  </a:lnTo>
                  <a:lnTo>
                    <a:pt x="4526" y="12723"/>
                  </a:lnTo>
                  <a:lnTo>
                    <a:pt x="4448" y="12712"/>
                  </a:lnTo>
                  <a:lnTo>
                    <a:pt x="4371" y="12698"/>
                  </a:lnTo>
                  <a:lnTo>
                    <a:pt x="4294" y="12679"/>
                  </a:lnTo>
                  <a:lnTo>
                    <a:pt x="4219" y="12657"/>
                  </a:lnTo>
                  <a:lnTo>
                    <a:pt x="4145" y="12631"/>
                  </a:lnTo>
                  <a:lnTo>
                    <a:pt x="4072" y="12601"/>
                  </a:lnTo>
                  <a:lnTo>
                    <a:pt x="4000" y="12567"/>
                  </a:lnTo>
                  <a:lnTo>
                    <a:pt x="3931" y="12529"/>
                  </a:lnTo>
                  <a:lnTo>
                    <a:pt x="3863" y="12488"/>
                  </a:lnTo>
                  <a:lnTo>
                    <a:pt x="3797" y="12443"/>
                  </a:lnTo>
                  <a:lnTo>
                    <a:pt x="3734" y="12394"/>
                  </a:lnTo>
                  <a:lnTo>
                    <a:pt x="3672" y="12342"/>
                  </a:lnTo>
                  <a:lnTo>
                    <a:pt x="3613" y="12286"/>
                  </a:lnTo>
                  <a:lnTo>
                    <a:pt x="2723" y="11396"/>
                  </a:lnTo>
                  <a:lnTo>
                    <a:pt x="1898" y="12222"/>
                  </a:lnTo>
                  <a:lnTo>
                    <a:pt x="3573" y="13897"/>
                  </a:lnTo>
                  <a:lnTo>
                    <a:pt x="3634" y="13951"/>
                  </a:lnTo>
                  <a:lnTo>
                    <a:pt x="3699" y="13998"/>
                  </a:lnTo>
                  <a:lnTo>
                    <a:pt x="3768" y="14038"/>
                  </a:lnTo>
                  <a:lnTo>
                    <a:pt x="3840" y="14070"/>
                  </a:lnTo>
                  <a:lnTo>
                    <a:pt x="3915" y="14095"/>
                  </a:lnTo>
                  <a:lnTo>
                    <a:pt x="3992" y="14111"/>
                  </a:lnTo>
                  <a:lnTo>
                    <a:pt x="4071" y="14119"/>
                  </a:lnTo>
                  <a:lnTo>
                    <a:pt x="4151" y="14120"/>
                  </a:lnTo>
                  <a:lnTo>
                    <a:pt x="4231" y="14111"/>
                  </a:lnTo>
                  <a:lnTo>
                    <a:pt x="4310" y="14095"/>
                  </a:lnTo>
                  <a:lnTo>
                    <a:pt x="7503" y="13239"/>
                  </a:lnTo>
                  <a:close/>
                  <a:moveTo>
                    <a:pt x="12426" y="8713"/>
                  </a:moveTo>
                  <a:lnTo>
                    <a:pt x="11936" y="8844"/>
                  </a:lnTo>
                  <a:lnTo>
                    <a:pt x="10467" y="9238"/>
                  </a:lnTo>
                  <a:lnTo>
                    <a:pt x="10388" y="9257"/>
                  </a:lnTo>
                  <a:lnTo>
                    <a:pt x="10309" y="9272"/>
                  </a:lnTo>
                  <a:lnTo>
                    <a:pt x="10243" y="9280"/>
                  </a:lnTo>
                  <a:lnTo>
                    <a:pt x="10653" y="7751"/>
                  </a:lnTo>
                  <a:lnTo>
                    <a:pt x="10670" y="7672"/>
                  </a:lnTo>
                  <a:lnTo>
                    <a:pt x="10678" y="7592"/>
                  </a:lnTo>
                  <a:lnTo>
                    <a:pt x="10678" y="7513"/>
                  </a:lnTo>
                  <a:lnTo>
                    <a:pt x="10670" y="7434"/>
                  </a:lnTo>
                  <a:lnTo>
                    <a:pt x="10653" y="7357"/>
                  </a:lnTo>
                  <a:lnTo>
                    <a:pt x="9238" y="7736"/>
                  </a:lnTo>
                  <a:lnTo>
                    <a:pt x="9256" y="7812"/>
                  </a:lnTo>
                  <a:lnTo>
                    <a:pt x="9271" y="7890"/>
                  </a:lnTo>
                  <a:lnTo>
                    <a:pt x="9281" y="7968"/>
                  </a:lnTo>
                  <a:lnTo>
                    <a:pt x="9287" y="8047"/>
                  </a:lnTo>
                  <a:lnTo>
                    <a:pt x="9290" y="8126"/>
                  </a:lnTo>
                  <a:lnTo>
                    <a:pt x="9288" y="8205"/>
                  </a:lnTo>
                  <a:lnTo>
                    <a:pt x="9282" y="8285"/>
                  </a:lnTo>
                  <a:lnTo>
                    <a:pt x="9271" y="8364"/>
                  </a:lnTo>
                  <a:lnTo>
                    <a:pt x="9257" y="8443"/>
                  </a:lnTo>
                  <a:lnTo>
                    <a:pt x="9238" y="8522"/>
                  </a:lnTo>
                  <a:lnTo>
                    <a:pt x="9122" y="8955"/>
                  </a:lnTo>
                  <a:lnTo>
                    <a:pt x="9120" y="8953"/>
                  </a:lnTo>
                  <a:lnTo>
                    <a:pt x="9059" y="8901"/>
                  </a:lnTo>
                  <a:lnTo>
                    <a:pt x="9000" y="8845"/>
                  </a:lnTo>
                  <a:lnTo>
                    <a:pt x="8110" y="7955"/>
                  </a:lnTo>
                  <a:lnTo>
                    <a:pt x="7219" y="7065"/>
                  </a:lnTo>
                  <a:lnTo>
                    <a:pt x="7164" y="7006"/>
                  </a:lnTo>
                  <a:lnTo>
                    <a:pt x="7111" y="6944"/>
                  </a:lnTo>
                  <a:lnTo>
                    <a:pt x="7063" y="6881"/>
                  </a:lnTo>
                  <a:lnTo>
                    <a:pt x="7018" y="6815"/>
                  </a:lnTo>
                  <a:lnTo>
                    <a:pt x="6976" y="6747"/>
                  </a:lnTo>
                  <a:lnTo>
                    <a:pt x="6939" y="6678"/>
                  </a:lnTo>
                  <a:lnTo>
                    <a:pt x="6905" y="6606"/>
                  </a:lnTo>
                  <a:lnTo>
                    <a:pt x="6875" y="6534"/>
                  </a:lnTo>
                  <a:lnTo>
                    <a:pt x="6849" y="6459"/>
                  </a:lnTo>
                  <a:lnTo>
                    <a:pt x="6826" y="6384"/>
                  </a:lnTo>
                  <a:lnTo>
                    <a:pt x="6808" y="6307"/>
                  </a:lnTo>
                  <a:lnTo>
                    <a:pt x="6794" y="6230"/>
                  </a:lnTo>
                  <a:lnTo>
                    <a:pt x="6783" y="6152"/>
                  </a:lnTo>
                  <a:lnTo>
                    <a:pt x="6777" y="6073"/>
                  </a:lnTo>
                  <a:lnTo>
                    <a:pt x="6775" y="5994"/>
                  </a:lnTo>
                  <a:lnTo>
                    <a:pt x="6777" y="5915"/>
                  </a:lnTo>
                  <a:lnTo>
                    <a:pt x="6783" y="5835"/>
                  </a:lnTo>
                  <a:lnTo>
                    <a:pt x="6793" y="5756"/>
                  </a:lnTo>
                  <a:lnTo>
                    <a:pt x="6808" y="5676"/>
                  </a:lnTo>
                  <a:lnTo>
                    <a:pt x="6826" y="5597"/>
                  </a:lnTo>
                  <a:lnTo>
                    <a:pt x="6942" y="5165"/>
                  </a:lnTo>
                  <a:lnTo>
                    <a:pt x="6944" y="5167"/>
                  </a:lnTo>
                  <a:lnTo>
                    <a:pt x="7006" y="5219"/>
                  </a:lnTo>
                  <a:lnTo>
                    <a:pt x="7065" y="5275"/>
                  </a:lnTo>
                  <a:lnTo>
                    <a:pt x="7955" y="6165"/>
                  </a:lnTo>
                  <a:lnTo>
                    <a:pt x="8845" y="7055"/>
                  </a:lnTo>
                  <a:lnTo>
                    <a:pt x="8901" y="7114"/>
                  </a:lnTo>
                  <a:lnTo>
                    <a:pt x="8953" y="7175"/>
                  </a:lnTo>
                  <a:lnTo>
                    <a:pt x="9002" y="7239"/>
                  </a:lnTo>
                  <a:lnTo>
                    <a:pt x="9047" y="7305"/>
                  </a:lnTo>
                  <a:lnTo>
                    <a:pt x="9088" y="7372"/>
                  </a:lnTo>
                  <a:lnTo>
                    <a:pt x="9125" y="7442"/>
                  </a:lnTo>
                  <a:lnTo>
                    <a:pt x="9159" y="7513"/>
                  </a:lnTo>
                  <a:lnTo>
                    <a:pt x="9189" y="7586"/>
                  </a:lnTo>
                  <a:lnTo>
                    <a:pt x="9215" y="7660"/>
                  </a:lnTo>
                  <a:lnTo>
                    <a:pt x="9238" y="7736"/>
                  </a:lnTo>
                  <a:lnTo>
                    <a:pt x="10653" y="7357"/>
                  </a:lnTo>
                  <a:lnTo>
                    <a:pt x="10629" y="7281"/>
                  </a:lnTo>
                  <a:lnTo>
                    <a:pt x="10597" y="7209"/>
                  </a:lnTo>
                  <a:lnTo>
                    <a:pt x="10557" y="7140"/>
                  </a:lnTo>
                  <a:lnTo>
                    <a:pt x="10510" y="7075"/>
                  </a:lnTo>
                  <a:lnTo>
                    <a:pt x="10456" y="7015"/>
                  </a:lnTo>
                  <a:lnTo>
                    <a:pt x="8780" y="5339"/>
                  </a:lnTo>
                  <a:lnTo>
                    <a:pt x="7294" y="3853"/>
                  </a:lnTo>
                  <a:lnTo>
                    <a:pt x="7478" y="3166"/>
                  </a:lnTo>
                  <a:lnTo>
                    <a:pt x="7501" y="3088"/>
                  </a:lnTo>
                  <a:lnTo>
                    <a:pt x="7528" y="3012"/>
                  </a:lnTo>
                  <a:lnTo>
                    <a:pt x="7559" y="2938"/>
                  </a:lnTo>
                  <a:lnTo>
                    <a:pt x="7593" y="2866"/>
                  </a:lnTo>
                  <a:lnTo>
                    <a:pt x="7631" y="2797"/>
                  </a:lnTo>
                  <a:lnTo>
                    <a:pt x="7673" y="2729"/>
                  </a:lnTo>
                  <a:lnTo>
                    <a:pt x="7718" y="2664"/>
                  </a:lnTo>
                  <a:lnTo>
                    <a:pt x="7766" y="2602"/>
                  </a:lnTo>
                  <a:lnTo>
                    <a:pt x="7817" y="2542"/>
                  </a:lnTo>
                  <a:lnTo>
                    <a:pt x="7871" y="2485"/>
                  </a:lnTo>
                  <a:lnTo>
                    <a:pt x="7928" y="2431"/>
                  </a:lnTo>
                  <a:lnTo>
                    <a:pt x="7988" y="2380"/>
                  </a:lnTo>
                  <a:lnTo>
                    <a:pt x="8050" y="2332"/>
                  </a:lnTo>
                  <a:lnTo>
                    <a:pt x="8115" y="2287"/>
                  </a:lnTo>
                  <a:lnTo>
                    <a:pt x="8183" y="2245"/>
                  </a:lnTo>
                  <a:lnTo>
                    <a:pt x="8252" y="2207"/>
                  </a:lnTo>
                  <a:lnTo>
                    <a:pt x="8324" y="2173"/>
                  </a:lnTo>
                  <a:lnTo>
                    <a:pt x="8398" y="2142"/>
                  </a:lnTo>
                  <a:lnTo>
                    <a:pt x="8474" y="2115"/>
                  </a:lnTo>
                  <a:lnTo>
                    <a:pt x="8552" y="2092"/>
                  </a:lnTo>
                  <a:lnTo>
                    <a:pt x="9514" y="1834"/>
                  </a:lnTo>
                  <a:lnTo>
                    <a:pt x="8561" y="881"/>
                  </a:lnTo>
                  <a:lnTo>
                    <a:pt x="7177" y="1252"/>
                  </a:lnTo>
                  <a:lnTo>
                    <a:pt x="7100" y="1277"/>
                  </a:lnTo>
                  <a:lnTo>
                    <a:pt x="7027" y="1309"/>
                  </a:lnTo>
                  <a:lnTo>
                    <a:pt x="6958" y="1349"/>
                  </a:lnTo>
                  <a:lnTo>
                    <a:pt x="6894" y="1396"/>
                  </a:lnTo>
                  <a:lnTo>
                    <a:pt x="6835" y="1449"/>
                  </a:lnTo>
                  <a:lnTo>
                    <a:pt x="6782" y="1508"/>
                  </a:lnTo>
                  <a:lnTo>
                    <a:pt x="6736" y="1572"/>
                  </a:lnTo>
                  <a:lnTo>
                    <a:pt x="6696" y="1640"/>
                  </a:lnTo>
                  <a:lnTo>
                    <a:pt x="6663" y="1714"/>
                  </a:lnTo>
                  <a:lnTo>
                    <a:pt x="6638" y="1791"/>
                  </a:lnTo>
                  <a:lnTo>
                    <a:pt x="6267" y="3175"/>
                  </a:lnTo>
                  <a:lnTo>
                    <a:pt x="6175" y="3518"/>
                  </a:lnTo>
                  <a:lnTo>
                    <a:pt x="3175" y="4322"/>
                  </a:lnTo>
                  <a:lnTo>
                    <a:pt x="1791" y="4693"/>
                  </a:lnTo>
                  <a:lnTo>
                    <a:pt x="1714" y="4718"/>
                  </a:lnTo>
                  <a:lnTo>
                    <a:pt x="1640" y="4751"/>
                  </a:lnTo>
                  <a:lnTo>
                    <a:pt x="1571" y="4791"/>
                  </a:lnTo>
                  <a:lnTo>
                    <a:pt x="1507" y="4837"/>
                  </a:lnTo>
                  <a:lnTo>
                    <a:pt x="1449" y="4890"/>
                  </a:lnTo>
                  <a:lnTo>
                    <a:pt x="1396" y="4949"/>
                  </a:lnTo>
                  <a:lnTo>
                    <a:pt x="1349" y="5013"/>
                  </a:lnTo>
                  <a:lnTo>
                    <a:pt x="1309" y="5082"/>
                  </a:lnTo>
                  <a:lnTo>
                    <a:pt x="1277" y="5155"/>
                  </a:lnTo>
                  <a:lnTo>
                    <a:pt x="1251" y="5232"/>
                  </a:lnTo>
                  <a:lnTo>
                    <a:pt x="881" y="6616"/>
                  </a:lnTo>
                  <a:lnTo>
                    <a:pt x="25" y="9810"/>
                  </a:lnTo>
                  <a:lnTo>
                    <a:pt x="8" y="9889"/>
                  </a:lnTo>
                  <a:lnTo>
                    <a:pt x="0" y="9969"/>
                  </a:lnTo>
                  <a:lnTo>
                    <a:pt x="0" y="10048"/>
                  </a:lnTo>
                  <a:lnTo>
                    <a:pt x="8" y="10127"/>
                  </a:lnTo>
                  <a:lnTo>
                    <a:pt x="25" y="10204"/>
                  </a:lnTo>
                  <a:lnTo>
                    <a:pt x="1141" y="9905"/>
                  </a:lnTo>
                  <a:lnTo>
                    <a:pt x="25" y="10204"/>
                  </a:lnTo>
                  <a:lnTo>
                    <a:pt x="49" y="10280"/>
                  </a:lnTo>
                  <a:lnTo>
                    <a:pt x="81" y="10352"/>
                  </a:lnTo>
                  <a:lnTo>
                    <a:pt x="121" y="10421"/>
                  </a:lnTo>
                  <a:lnTo>
                    <a:pt x="168" y="10486"/>
                  </a:lnTo>
                  <a:lnTo>
                    <a:pt x="222" y="10546"/>
                  </a:lnTo>
                  <a:lnTo>
                    <a:pt x="1898" y="12222"/>
                  </a:lnTo>
                  <a:lnTo>
                    <a:pt x="2723" y="11396"/>
                  </a:lnTo>
                  <a:lnTo>
                    <a:pt x="1833" y="10506"/>
                  </a:lnTo>
                  <a:lnTo>
                    <a:pt x="1777" y="10447"/>
                  </a:lnTo>
                  <a:lnTo>
                    <a:pt x="1725" y="10386"/>
                  </a:lnTo>
                  <a:lnTo>
                    <a:pt x="1676" y="10322"/>
                  </a:lnTo>
                  <a:lnTo>
                    <a:pt x="1631" y="10256"/>
                  </a:lnTo>
                  <a:lnTo>
                    <a:pt x="1590" y="10189"/>
                  </a:lnTo>
                  <a:lnTo>
                    <a:pt x="1553" y="10119"/>
                  </a:lnTo>
                  <a:lnTo>
                    <a:pt x="1519" y="10048"/>
                  </a:lnTo>
                  <a:lnTo>
                    <a:pt x="1489" y="9975"/>
                  </a:lnTo>
                  <a:lnTo>
                    <a:pt x="1462" y="9901"/>
                  </a:lnTo>
                  <a:lnTo>
                    <a:pt x="1440" y="9825"/>
                  </a:lnTo>
                  <a:lnTo>
                    <a:pt x="1422" y="9749"/>
                  </a:lnTo>
                  <a:lnTo>
                    <a:pt x="1407" y="9671"/>
                  </a:lnTo>
                  <a:lnTo>
                    <a:pt x="1397" y="9593"/>
                  </a:lnTo>
                  <a:lnTo>
                    <a:pt x="1391" y="9514"/>
                  </a:lnTo>
                  <a:lnTo>
                    <a:pt x="1388" y="9435"/>
                  </a:lnTo>
                  <a:lnTo>
                    <a:pt x="1390" y="9356"/>
                  </a:lnTo>
                  <a:lnTo>
                    <a:pt x="1396" y="9276"/>
                  </a:lnTo>
                  <a:lnTo>
                    <a:pt x="1407" y="9197"/>
                  </a:lnTo>
                  <a:lnTo>
                    <a:pt x="1421" y="9118"/>
                  </a:lnTo>
                  <a:lnTo>
                    <a:pt x="1440" y="9039"/>
                  </a:lnTo>
                  <a:lnTo>
                    <a:pt x="1834" y="7570"/>
                  </a:lnTo>
                  <a:lnTo>
                    <a:pt x="2092" y="6607"/>
                  </a:lnTo>
                  <a:lnTo>
                    <a:pt x="2115" y="6529"/>
                  </a:lnTo>
                  <a:lnTo>
                    <a:pt x="2142" y="6454"/>
                  </a:lnTo>
                  <a:lnTo>
                    <a:pt x="2173" y="6380"/>
                  </a:lnTo>
                  <a:lnTo>
                    <a:pt x="2207" y="6308"/>
                  </a:lnTo>
                  <a:lnTo>
                    <a:pt x="2245" y="6238"/>
                  </a:lnTo>
                  <a:lnTo>
                    <a:pt x="2287" y="6171"/>
                  </a:lnTo>
                  <a:lnTo>
                    <a:pt x="2331" y="6106"/>
                  </a:lnTo>
                  <a:lnTo>
                    <a:pt x="2379" y="6043"/>
                  </a:lnTo>
                  <a:lnTo>
                    <a:pt x="2431" y="5983"/>
                  </a:lnTo>
                  <a:lnTo>
                    <a:pt x="2485" y="5926"/>
                  </a:lnTo>
                  <a:lnTo>
                    <a:pt x="2542" y="5872"/>
                  </a:lnTo>
                  <a:lnTo>
                    <a:pt x="2602" y="5821"/>
                  </a:lnTo>
                  <a:lnTo>
                    <a:pt x="2664" y="5773"/>
                  </a:lnTo>
                  <a:lnTo>
                    <a:pt x="2729" y="5728"/>
                  </a:lnTo>
                  <a:lnTo>
                    <a:pt x="2796" y="5687"/>
                  </a:lnTo>
                  <a:lnTo>
                    <a:pt x="2866" y="5649"/>
                  </a:lnTo>
                  <a:lnTo>
                    <a:pt x="2938" y="5614"/>
                  </a:lnTo>
                  <a:lnTo>
                    <a:pt x="3012" y="5583"/>
                  </a:lnTo>
                  <a:lnTo>
                    <a:pt x="3088" y="5556"/>
                  </a:lnTo>
                  <a:lnTo>
                    <a:pt x="3166" y="5533"/>
                  </a:lnTo>
                  <a:lnTo>
                    <a:pt x="4128" y="5275"/>
                  </a:lnTo>
                  <a:lnTo>
                    <a:pt x="5597" y="4881"/>
                  </a:lnTo>
                  <a:lnTo>
                    <a:pt x="5676" y="4863"/>
                  </a:lnTo>
                  <a:lnTo>
                    <a:pt x="5755" y="4848"/>
                  </a:lnTo>
                  <a:lnTo>
                    <a:pt x="5821" y="4840"/>
                  </a:lnTo>
                  <a:lnTo>
                    <a:pt x="5411" y="6368"/>
                  </a:lnTo>
                  <a:lnTo>
                    <a:pt x="5394" y="6448"/>
                  </a:lnTo>
                  <a:lnTo>
                    <a:pt x="5386" y="6527"/>
                  </a:lnTo>
                  <a:lnTo>
                    <a:pt x="5386" y="6607"/>
                  </a:lnTo>
                  <a:lnTo>
                    <a:pt x="5395" y="6686"/>
                  </a:lnTo>
                  <a:lnTo>
                    <a:pt x="5411" y="6763"/>
                  </a:lnTo>
                  <a:lnTo>
                    <a:pt x="5436" y="6838"/>
                  </a:lnTo>
                  <a:lnTo>
                    <a:pt x="5468" y="6911"/>
                  </a:lnTo>
                  <a:lnTo>
                    <a:pt x="5507" y="6980"/>
                  </a:lnTo>
                  <a:lnTo>
                    <a:pt x="5554" y="7045"/>
                  </a:lnTo>
                  <a:lnTo>
                    <a:pt x="5609" y="7105"/>
                  </a:lnTo>
                  <a:lnTo>
                    <a:pt x="7284" y="8780"/>
                  </a:lnTo>
                  <a:lnTo>
                    <a:pt x="8770" y="10267"/>
                  </a:lnTo>
                  <a:lnTo>
                    <a:pt x="8586" y="10954"/>
                  </a:lnTo>
                  <a:lnTo>
                    <a:pt x="8563" y="11032"/>
                  </a:lnTo>
                  <a:lnTo>
                    <a:pt x="8536" y="11107"/>
                  </a:lnTo>
                  <a:lnTo>
                    <a:pt x="8506" y="11181"/>
                  </a:lnTo>
                  <a:lnTo>
                    <a:pt x="8471" y="11253"/>
                  </a:lnTo>
                  <a:lnTo>
                    <a:pt x="8433" y="11323"/>
                  </a:lnTo>
                  <a:lnTo>
                    <a:pt x="8391" y="11390"/>
                  </a:lnTo>
                  <a:lnTo>
                    <a:pt x="8347" y="11455"/>
                  </a:lnTo>
                  <a:lnTo>
                    <a:pt x="8299" y="11518"/>
                  </a:lnTo>
                  <a:lnTo>
                    <a:pt x="8247" y="11578"/>
                  </a:lnTo>
                  <a:lnTo>
                    <a:pt x="8193" y="11635"/>
                  </a:lnTo>
                  <a:lnTo>
                    <a:pt x="8136" y="11689"/>
                  </a:lnTo>
                  <a:lnTo>
                    <a:pt x="8076" y="11740"/>
                  </a:lnTo>
                  <a:lnTo>
                    <a:pt x="8014" y="11788"/>
                  </a:lnTo>
                  <a:lnTo>
                    <a:pt x="7949" y="11833"/>
                  </a:lnTo>
                  <a:lnTo>
                    <a:pt x="7882" y="11874"/>
                  </a:lnTo>
                  <a:lnTo>
                    <a:pt x="7812" y="11912"/>
                  </a:lnTo>
                  <a:lnTo>
                    <a:pt x="7740" y="11947"/>
                  </a:lnTo>
                  <a:lnTo>
                    <a:pt x="7666" y="11978"/>
                  </a:lnTo>
                  <a:lnTo>
                    <a:pt x="7590" y="12005"/>
                  </a:lnTo>
                  <a:lnTo>
                    <a:pt x="7512" y="12028"/>
                  </a:lnTo>
                  <a:lnTo>
                    <a:pt x="6550" y="12286"/>
                  </a:lnTo>
                  <a:lnTo>
                    <a:pt x="7503" y="13239"/>
                  </a:lnTo>
                  <a:lnTo>
                    <a:pt x="8887" y="12868"/>
                  </a:lnTo>
                  <a:lnTo>
                    <a:pt x="8964" y="12843"/>
                  </a:lnTo>
                  <a:lnTo>
                    <a:pt x="9038" y="12810"/>
                  </a:lnTo>
                  <a:lnTo>
                    <a:pt x="9107" y="12770"/>
                  </a:lnTo>
                  <a:lnTo>
                    <a:pt x="9171" y="12724"/>
                  </a:lnTo>
                  <a:lnTo>
                    <a:pt x="9229" y="12671"/>
                  </a:lnTo>
                  <a:lnTo>
                    <a:pt x="9282" y="12612"/>
                  </a:lnTo>
                  <a:lnTo>
                    <a:pt x="9329" y="12548"/>
                  </a:lnTo>
                  <a:lnTo>
                    <a:pt x="9369" y="12479"/>
                  </a:lnTo>
                  <a:lnTo>
                    <a:pt x="9401" y="12406"/>
                  </a:lnTo>
                  <a:lnTo>
                    <a:pt x="9427" y="12329"/>
                  </a:lnTo>
                  <a:lnTo>
                    <a:pt x="9797" y="10945"/>
                  </a:lnTo>
                  <a:lnTo>
                    <a:pt x="9889" y="10601"/>
                  </a:lnTo>
                  <a:lnTo>
                    <a:pt x="12426" y="9922"/>
                  </a:lnTo>
                  <a:lnTo>
                    <a:pt x="12426" y="9334"/>
                  </a:lnTo>
                  <a:lnTo>
                    <a:pt x="12382" y="9290"/>
                  </a:lnTo>
                  <a:lnTo>
                    <a:pt x="12426" y="9334"/>
                  </a:lnTo>
                  <a:lnTo>
                    <a:pt x="12426" y="8713"/>
                  </a:lnTo>
                  <a:close/>
                  <a:moveTo>
                    <a:pt x="12426" y="164"/>
                  </a:moveTo>
                  <a:lnTo>
                    <a:pt x="12366" y="121"/>
                  </a:lnTo>
                  <a:lnTo>
                    <a:pt x="12297" y="82"/>
                  </a:lnTo>
                  <a:lnTo>
                    <a:pt x="12224" y="49"/>
                  </a:lnTo>
                  <a:lnTo>
                    <a:pt x="12149" y="25"/>
                  </a:lnTo>
                  <a:lnTo>
                    <a:pt x="12072" y="9"/>
                  </a:lnTo>
                  <a:lnTo>
                    <a:pt x="11993" y="0"/>
                  </a:lnTo>
                  <a:lnTo>
                    <a:pt x="11914" y="0"/>
                  </a:lnTo>
                  <a:lnTo>
                    <a:pt x="11834" y="8"/>
                  </a:lnTo>
                  <a:lnTo>
                    <a:pt x="11754" y="25"/>
                  </a:lnTo>
                  <a:lnTo>
                    <a:pt x="8561" y="881"/>
                  </a:lnTo>
                  <a:lnTo>
                    <a:pt x="9514" y="1834"/>
                  </a:lnTo>
                  <a:lnTo>
                    <a:pt x="10984" y="1440"/>
                  </a:lnTo>
                  <a:lnTo>
                    <a:pt x="11062" y="1421"/>
                  </a:lnTo>
                  <a:lnTo>
                    <a:pt x="11142" y="1407"/>
                  </a:lnTo>
                  <a:lnTo>
                    <a:pt x="11221" y="1396"/>
                  </a:lnTo>
                  <a:lnTo>
                    <a:pt x="11301" y="1390"/>
                  </a:lnTo>
                  <a:lnTo>
                    <a:pt x="11380" y="1388"/>
                  </a:lnTo>
                  <a:lnTo>
                    <a:pt x="11459" y="1391"/>
                  </a:lnTo>
                  <a:lnTo>
                    <a:pt x="11538" y="1397"/>
                  </a:lnTo>
                  <a:lnTo>
                    <a:pt x="11616" y="1407"/>
                  </a:lnTo>
                  <a:lnTo>
                    <a:pt x="11694" y="1422"/>
                  </a:lnTo>
                  <a:lnTo>
                    <a:pt x="11770" y="1440"/>
                  </a:lnTo>
                  <a:lnTo>
                    <a:pt x="11845" y="1463"/>
                  </a:lnTo>
                  <a:lnTo>
                    <a:pt x="11920" y="1489"/>
                  </a:lnTo>
                  <a:lnTo>
                    <a:pt x="11993" y="1519"/>
                  </a:lnTo>
                  <a:lnTo>
                    <a:pt x="12064" y="1553"/>
                  </a:lnTo>
                  <a:lnTo>
                    <a:pt x="12134" y="1590"/>
                  </a:lnTo>
                  <a:lnTo>
                    <a:pt x="12201" y="1632"/>
                  </a:lnTo>
                  <a:lnTo>
                    <a:pt x="12267" y="1677"/>
                  </a:lnTo>
                  <a:lnTo>
                    <a:pt x="12331" y="1725"/>
                  </a:lnTo>
                  <a:lnTo>
                    <a:pt x="12392" y="1778"/>
                  </a:lnTo>
                  <a:lnTo>
                    <a:pt x="12426" y="1809"/>
                  </a:lnTo>
                  <a:lnTo>
                    <a:pt x="12426" y="164"/>
                  </a:lnTo>
                  <a:close/>
                </a:path>
              </a:pathLst>
            </a:custGeom>
            <a:solidFill>
              <a:srgbClr val="337B86">
                <a:alpha val="3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>
                <a:pattFill prst="pct5">
                  <a:fgClr>
                    <a:schemeClr val="tx1"/>
                  </a:fgClr>
                  <a:bgClr>
                    <a:schemeClr val="bg1"/>
                  </a:bgClr>
                </a:pattFill>
              </a:endParaRPr>
            </a:p>
          </p:txBody>
        </p:sp>
        <p:sp>
          <p:nvSpPr>
            <p:cNvPr id="52" name="AutoShape 79">
              <a:extLst>
                <a:ext uri="{FF2B5EF4-FFF2-40B4-BE49-F238E27FC236}">
                  <a16:creationId xmlns:a16="http://schemas.microsoft.com/office/drawing/2014/main" id="{E2282F4D-14BF-FDD4-893C-81FDE81A474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62" y="22671"/>
              <a:ext cx="7393" cy="8788"/>
            </a:xfrm>
            <a:custGeom>
              <a:avLst/>
              <a:gdLst>
                <a:gd name="T0" fmla="+- 0 9144 6063"/>
                <a:gd name="T1" fmla="*/ T0 w 7393"/>
                <a:gd name="T2" fmla="+- 0 30580 22672"/>
                <a:gd name="T3" fmla="*/ 30580 h 8788"/>
                <a:gd name="T4" fmla="+- 0 8816 6063"/>
                <a:gd name="T5" fmla="*/ T4 w 7393"/>
                <a:gd name="T6" fmla="+- 0 30580 22672"/>
                <a:gd name="T7" fmla="*/ 30580 h 8788"/>
                <a:gd name="T8" fmla="+- 0 8510 6063"/>
                <a:gd name="T9" fmla="*/ T8 w 7393"/>
                <a:gd name="T10" fmla="+- 0 30468 22672"/>
                <a:gd name="T11" fmla="*/ 30468 h 8788"/>
                <a:gd name="T12" fmla="+- 0 7759 6063"/>
                <a:gd name="T13" fmla="*/ T12 w 7393"/>
                <a:gd name="T14" fmla="+- 0 29763 22672"/>
                <a:gd name="T15" fmla="*/ 29763 h 8788"/>
                <a:gd name="T16" fmla="+- 0 7053 6063"/>
                <a:gd name="T17" fmla="*/ T16 w 7393"/>
                <a:gd name="T18" fmla="+- 0 29011 22672"/>
                <a:gd name="T19" fmla="*/ 29011 h 8788"/>
                <a:gd name="T20" fmla="+- 0 6079 6063"/>
                <a:gd name="T21" fmla="*/ T20 w 7393"/>
                <a:gd name="T22" fmla="+- 0 29021 22672"/>
                <a:gd name="T23" fmla="*/ 29021 h 8788"/>
                <a:gd name="T24" fmla="+- 0 6202 6063"/>
                <a:gd name="T25" fmla="*/ T24 w 7393"/>
                <a:gd name="T26" fmla="+- 0 29234 22672"/>
                <a:gd name="T27" fmla="*/ 29234 h 8788"/>
                <a:gd name="T28" fmla="+- 0 8387 6063"/>
                <a:gd name="T29" fmla="*/ T28 w 7393"/>
                <a:gd name="T30" fmla="+- 0 31396 22672"/>
                <a:gd name="T31" fmla="*/ 31396 h 8788"/>
                <a:gd name="T32" fmla="+- 0 8623 6063"/>
                <a:gd name="T33" fmla="*/ T32 w 7393"/>
                <a:gd name="T34" fmla="+- 0 31459 22672"/>
                <a:gd name="T35" fmla="*/ 31459 h 8788"/>
                <a:gd name="T36" fmla="+- 0 12695 6063"/>
                <a:gd name="T37" fmla="*/ T36 w 7393"/>
                <a:gd name="T38" fmla="+- 0 27248 22672"/>
                <a:gd name="T39" fmla="*/ 27248 h 8788"/>
                <a:gd name="T40" fmla="+- 0 12572 6063"/>
                <a:gd name="T41" fmla="*/ T40 w 7393"/>
                <a:gd name="T42" fmla="+- 0 27036 22672"/>
                <a:gd name="T43" fmla="*/ 27036 h 8788"/>
                <a:gd name="T44" fmla="+- 0 10744 6063"/>
                <a:gd name="T45" fmla="*/ T44 w 7393"/>
                <a:gd name="T46" fmla="+- 0 24560 22672"/>
                <a:gd name="T47" fmla="*/ 24560 h 8788"/>
                <a:gd name="T48" fmla="+- 0 10908 6063"/>
                <a:gd name="T49" fmla="*/ T48 w 7393"/>
                <a:gd name="T50" fmla="+- 0 24276 22672"/>
                <a:gd name="T51" fmla="*/ 24276 h 8788"/>
                <a:gd name="T52" fmla="+- 0 11157 6063"/>
                <a:gd name="T53" fmla="*/ T52 w 7393"/>
                <a:gd name="T54" fmla="+- 0 24067 22672"/>
                <a:gd name="T55" fmla="*/ 24067 h 8788"/>
                <a:gd name="T56" fmla="+- 0 11986 6063"/>
                <a:gd name="T57" fmla="*/ T56 w 7393"/>
                <a:gd name="T58" fmla="+- 0 23811 22672"/>
                <a:gd name="T59" fmla="*/ 23811 h 8788"/>
                <a:gd name="T60" fmla="+- 0 10416 6063"/>
                <a:gd name="T61" fmla="*/ T60 w 7393"/>
                <a:gd name="T62" fmla="+- 0 23496 22672"/>
                <a:gd name="T63" fmla="*/ 23496 h 8788"/>
                <a:gd name="T64" fmla="+- 0 10243 6063"/>
                <a:gd name="T65" fmla="*/ T64 w 7393"/>
                <a:gd name="T66" fmla="+- 0 23668 22672"/>
                <a:gd name="T67" fmla="*/ 23668 h 8788"/>
                <a:gd name="T68" fmla="+- 0 9907 6063"/>
                <a:gd name="T69" fmla="*/ T68 w 7393"/>
                <a:gd name="T70" fmla="+- 0 24859 22672"/>
                <a:gd name="T71" fmla="*/ 24859 h 8788"/>
                <a:gd name="T72" fmla="+- 0 7119 6063"/>
                <a:gd name="T73" fmla="*/ T72 w 7393"/>
                <a:gd name="T74" fmla="+- 0 25611 22672"/>
                <a:gd name="T75" fmla="*/ 25611 h 8788"/>
                <a:gd name="T76" fmla="+- 0 6925 6063"/>
                <a:gd name="T77" fmla="*/ T76 w 7393"/>
                <a:gd name="T78" fmla="+- 0 25759 22672"/>
                <a:gd name="T79" fmla="*/ 25759 h 8788"/>
                <a:gd name="T80" fmla="+- 0 6612 6063"/>
                <a:gd name="T81" fmla="*/ T80 w 7393"/>
                <a:gd name="T82" fmla="+- 0 26788 22672"/>
                <a:gd name="T83" fmla="*/ 26788 h 8788"/>
                <a:gd name="T84" fmla="+- 0 6067 6063"/>
                <a:gd name="T85" fmla="*/ T84 w 7393"/>
                <a:gd name="T86" fmla="+- 0 28961 22672"/>
                <a:gd name="T87" fmla="*/ 28961 h 8788"/>
                <a:gd name="T88" fmla="+- 0 6932 6063"/>
                <a:gd name="T89" fmla="*/ T88 w 7393"/>
                <a:gd name="T90" fmla="+- 0 28624 22672"/>
                <a:gd name="T91" fmla="*/ 28624 h 8788"/>
                <a:gd name="T92" fmla="+- 0 6960 6063"/>
                <a:gd name="T93" fmla="*/ T92 w 7393"/>
                <a:gd name="T94" fmla="+- 0 28296 22672"/>
                <a:gd name="T95" fmla="*/ 28296 h 8788"/>
                <a:gd name="T96" fmla="+- 0 7423 6063"/>
                <a:gd name="T97" fmla="*/ T96 w 7393"/>
                <a:gd name="T98" fmla="+- 0 26625 22672"/>
                <a:gd name="T99" fmla="*/ 26625 h 8788"/>
                <a:gd name="T100" fmla="+- 0 7610 6063"/>
                <a:gd name="T101" fmla="*/ T100 w 7393"/>
                <a:gd name="T102" fmla="+- 0 26358 22672"/>
                <a:gd name="T103" fmla="*/ 26358 h 8788"/>
                <a:gd name="T104" fmla="+- 0 7877 6063"/>
                <a:gd name="T105" fmla="*/ T104 w 7393"/>
                <a:gd name="T106" fmla="+- 0 26171 22672"/>
                <a:gd name="T107" fmla="*/ 26171 h 8788"/>
                <a:gd name="T108" fmla="+- 0 8633 6063"/>
                <a:gd name="T109" fmla="*/ T108 w 7393"/>
                <a:gd name="T110" fmla="+- 0 25953 22672"/>
                <a:gd name="T111" fmla="*/ 25953 h 8788"/>
                <a:gd name="T112" fmla="+- 0 9432 6063"/>
                <a:gd name="T113" fmla="*/ T112 w 7393"/>
                <a:gd name="T114" fmla="+- 0 26633 22672"/>
                <a:gd name="T115" fmla="*/ 26633 h 8788"/>
                <a:gd name="T116" fmla="+- 0 9432 6063"/>
                <a:gd name="T117" fmla="*/ T116 w 7393"/>
                <a:gd name="T118" fmla="+- 0 26879 22672"/>
                <a:gd name="T119" fmla="*/ 26879 h 8788"/>
                <a:gd name="T120" fmla="+- 0 10281 6063"/>
                <a:gd name="T121" fmla="*/ T120 w 7393"/>
                <a:gd name="T122" fmla="+- 0 26400 22672"/>
                <a:gd name="T123" fmla="*/ 26400 h 8788"/>
                <a:gd name="T124" fmla="+- 0 10385 6063"/>
                <a:gd name="T125" fmla="*/ T124 w 7393"/>
                <a:gd name="T126" fmla="+- 0 25885 22672"/>
                <a:gd name="T127" fmla="*/ 25885 h 8788"/>
                <a:gd name="T128" fmla="+- 0 11569 6063"/>
                <a:gd name="T129" fmla="*/ T128 w 7393"/>
                <a:gd name="T130" fmla="+- 0 27061 22672"/>
                <a:gd name="T131" fmla="*/ 27061 h 8788"/>
                <a:gd name="T132" fmla="+- 0 11758 6063"/>
                <a:gd name="T133" fmla="*/ T132 w 7393"/>
                <a:gd name="T134" fmla="+- 0 27331 22672"/>
                <a:gd name="T135" fmla="*/ 27331 h 8788"/>
                <a:gd name="T136" fmla="+- 0 13456 6063"/>
                <a:gd name="T137" fmla="*/ T136 w 7393"/>
                <a:gd name="T138" fmla="+- 0 28185 22672"/>
                <a:gd name="T139" fmla="*/ 28185 h 8788"/>
                <a:gd name="T140" fmla="+- 0 12695 6063"/>
                <a:gd name="T141" fmla="*/ T140 w 7393"/>
                <a:gd name="T142" fmla="+- 0 27494 22672"/>
                <a:gd name="T143" fmla="*/ 27494 h 8788"/>
                <a:gd name="T144" fmla="+- 0 12695 6063"/>
                <a:gd name="T145" fmla="*/ T144 w 7393"/>
                <a:gd name="T146" fmla="+- 0 27248 22672"/>
                <a:gd name="T147" fmla="*/ 27248 h 8788"/>
                <a:gd name="T148" fmla="+- 0 11846 6063"/>
                <a:gd name="T149" fmla="*/ T148 w 7393"/>
                <a:gd name="T150" fmla="+- 0 27727 22672"/>
                <a:gd name="T151" fmla="*/ 27727 h 8788"/>
                <a:gd name="T152" fmla="+- 0 11742 6063"/>
                <a:gd name="T153" fmla="*/ T152 w 7393"/>
                <a:gd name="T154" fmla="+- 0 28243 22672"/>
                <a:gd name="T155" fmla="*/ 28243 h 8788"/>
                <a:gd name="T156" fmla="+- 0 10558 6063"/>
                <a:gd name="T157" fmla="*/ T156 w 7393"/>
                <a:gd name="T158" fmla="+- 0 27067 22672"/>
                <a:gd name="T159" fmla="*/ 27067 h 8788"/>
                <a:gd name="T160" fmla="+- 0 10369 6063"/>
                <a:gd name="T161" fmla="*/ T160 w 7393"/>
                <a:gd name="T162" fmla="+- 0 26796 22672"/>
                <a:gd name="T163" fmla="*/ 26796 h 8788"/>
                <a:gd name="T164" fmla="+- 0 9452 6063"/>
                <a:gd name="T165" fmla="*/ T164 w 7393"/>
                <a:gd name="T166" fmla="+- 0 26937 22672"/>
                <a:gd name="T167" fmla="*/ 26937 h 8788"/>
                <a:gd name="T168" fmla="+- 0 10598 6063"/>
                <a:gd name="T169" fmla="*/ T168 w 7393"/>
                <a:gd name="T170" fmla="+- 0 28135 22672"/>
                <a:gd name="T171" fmla="*/ 28135 h 8788"/>
                <a:gd name="T172" fmla="+- 0 11351 6063"/>
                <a:gd name="T173" fmla="*/ T172 w 7393"/>
                <a:gd name="T174" fmla="+- 0 29644 22672"/>
                <a:gd name="T175" fmla="*/ 29644 h 8788"/>
                <a:gd name="T176" fmla="+- 0 11164 6063"/>
                <a:gd name="T177" fmla="*/ T176 w 7393"/>
                <a:gd name="T178" fmla="+- 0 29912 22672"/>
                <a:gd name="T179" fmla="*/ 29912 h 8788"/>
                <a:gd name="T180" fmla="+- 0 10897 6063"/>
                <a:gd name="T181" fmla="*/ T180 w 7393"/>
                <a:gd name="T182" fmla="+- 0 30099 22672"/>
                <a:gd name="T183" fmla="*/ 30099 h 8788"/>
                <a:gd name="T184" fmla="+- 0 10734 6063"/>
                <a:gd name="T185" fmla="*/ T184 w 7393"/>
                <a:gd name="T186" fmla="+- 0 30910 22672"/>
                <a:gd name="T187" fmla="*/ 30910 h 8788"/>
                <a:gd name="T188" fmla="+- 0 11763 6063"/>
                <a:gd name="T189" fmla="*/ T188 w 7393"/>
                <a:gd name="T190" fmla="+- 0 30597 22672"/>
                <a:gd name="T191" fmla="*/ 30597 h 8788"/>
                <a:gd name="T192" fmla="+- 0 11911 6063"/>
                <a:gd name="T193" fmla="*/ T192 w 7393"/>
                <a:gd name="T194" fmla="+- 0 30403 22672"/>
                <a:gd name="T195" fmla="*/ 30403 h 8788"/>
                <a:gd name="T196" fmla="+- 0 13456 6063"/>
                <a:gd name="T197" fmla="*/ T196 w 7393"/>
                <a:gd name="T198" fmla="+- 0 28937 22672"/>
                <a:gd name="T199" fmla="*/ 28937 h 8788"/>
                <a:gd name="T200" fmla="+- 0 13442 6063"/>
                <a:gd name="T201" fmla="*/ T200 w 7393"/>
                <a:gd name="T202" fmla="+- 0 22672 22672"/>
                <a:gd name="T203" fmla="*/ 22672 h 8788"/>
                <a:gd name="T204" fmla="+- 0 12901 6063"/>
                <a:gd name="T205" fmla="*/ T204 w 7393"/>
                <a:gd name="T206" fmla="+- 0 23565 22672"/>
                <a:gd name="T207" fmla="*/ 23565 h 8788"/>
                <a:gd name="T208" fmla="+- 0 13230 6063"/>
                <a:gd name="T209" fmla="*/ T208 w 7393"/>
                <a:gd name="T210" fmla="+- 0 23537 22672"/>
                <a:gd name="T211" fmla="*/ 23537 h 8788"/>
                <a:gd name="T212" fmla="+- 0 13456 6063"/>
                <a:gd name="T213" fmla="*/ T212 w 7393"/>
                <a:gd name="T214" fmla="+- 0 23586 22672"/>
                <a:gd name="T215" fmla="*/ 23586 h 878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</a:cxnLst>
              <a:rect l="0" t="0" r="r" b="b"/>
              <a:pathLst>
                <a:path w="7393" h="8788">
                  <a:moveTo>
                    <a:pt x="4671" y="8238"/>
                  </a:moveTo>
                  <a:lnTo>
                    <a:pt x="4078" y="7645"/>
                  </a:lnTo>
                  <a:lnTo>
                    <a:pt x="3163" y="7890"/>
                  </a:lnTo>
                  <a:lnTo>
                    <a:pt x="3081" y="7908"/>
                  </a:lnTo>
                  <a:lnTo>
                    <a:pt x="2999" y="7919"/>
                  </a:lnTo>
                  <a:lnTo>
                    <a:pt x="2916" y="7922"/>
                  </a:lnTo>
                  <a:lnTo>
                    <a:pt x="2834" y="7918"/>
                  </a:lnTo>
                  <a:lnTo>
                    <a:pt x="2753" y="7908"/>
                  </a:lnTo>
                  <a:lnTo>
                    <a:pt x="2674" y="7890"/>
                  </a:lnTo>
                  <a:lnTo>
                    <a:pt x="2596" y="7865"/>
                  </a:lnTo>
                  <a:lnTo>
                    <a:pt x="2520" y="7834"/>
                  </a:lnTo>
                  <a:lnTo>
                    <a:pt x="2447" y="7796"/>
                  </a:lnTo>
                  <a:lnTo>
                    <a:pt x="2378" y="7752"/>
                  </a:lnTo>
                  <a:lnTo>
                    <a:pt x="2312" y="7702"/>
                  </a:lnTo>
                  <a:lnTo>
                    <a:pt x="2250" y="7645"/>
                  </a:lnTo>
                  <a:lnTo>
                    <a:pt x="1696" y="7091"/>
                  </a:lnTo>
                  <a:lnTo>
                    <a:pt x="1142" y="6537"/>
                  </a:lnTo>
                  <a:lnTo>
                    <a:pt x="1085" y="6475"/>
                  </a:lnTo>
                  <a:lnTo>
                    <a:pt x="1035" y="6409"/>
                  </a:lnTo>
                  <a:lnTo>
                    <a:pt x="990" y="6339"/>
                  </a:lnTo>
                  <a:lnTo>
                    <a:pt x="953" y="6267"/>
                  </a:lnTo>
                  <a:lnTo>
                    <a:pt x="922" y="6191"/>
                  </a:lnTo>
                  <a:lnTo>
                    <a:pt x="897" y="6113"/>
                  </a:lnTo>
                  <a:lnTo>
                    <a:pt x="16" y="6349"/>
                  </a:lnTo>
                  <a:lnTo>
                    <a:pt x="36" y="6407"/>
                  </a:lnTo>
                  <a:lnTo>
                    <a:pt x="63" y="6463"/>
                  </a:lnTo>
                  <a:lnTo>
                    <a:pt x="97" y="6515"/>
                  </a:lnTo>
                  <a:lnTo>
                    <a:pt x="139" y="6562"/>
                  </a:lnTo>
                  <a:lnTo>
                    <a:pt x="1182" y="7605"/>
                  </a:lnTo>
                  <a:lnTo>
                    <a:pt x="2225" y="8648"/>
                  </a:lnTo>
                  <a:lnTo>
                    <a:pt x="2272" y="8689"/>
                  </a:lnTo>
                  <a:lnTo>
                    <a:pt x="2324" y="8724"/>
                  </a:lnTo>
                  <a:lnTo>
                    <a:pt x="2379" y="8751"/>
                  </a:lnTo>
                  <a:lnTo>
                    <a:pt x="2438" y="8771"/>
                  </a:lnTo>
                  <a:lnTo>
                    <a:pt x="2498" y="8783"/>
                  </a:lnTo>
                  <a:lnTo>
                    <a:pt x="2560" y="8787"/>
                  </a:lnTo>
                  <a:lnTo>
                    <a:pt x="2622" y="8783"/>
                  </a:lnTo>
                  <a:lnTo>
                    <a:pt x="2683" y="8771"/>
                  </a:lnTo>
                  <a:lnTo>
                    <a:pt x="4671" y="8238"/>
                  </a:lnTo>
                  <a:close/>
                  <a:moveTo>
                    <a:pt x="6632" y="4576"/>
                  </a:moveTo>
                  <a:lnTo>
                    <a:pt x="6612" y="4518"/>
                  </a:lnTo>
                  <a:lnTo>
                    <a:pt x="6585" y="4463"/>
                  </a:lnTo>
                  <a:lnTo>
                    <a:pt x="6551" y="4411"/>
                  </a:lnTo>
                  <a:lnTo>
                    <a:pt x="6509" y="4364"/>
                  </a:lnTo>
                  <a:lnTo>
                    <a:pt x="5466" y="3321"/>
                  </a:lnTo>
                  <a:lnTo>
                    <a:pt x="4541" y="2395"/>
                  </a:lnTo>
                  <a:lnTo>
                    <a:pt x="4656" y="1968"/>
                  </a:lnTo>
                  <a:lnTo>
                    <a:pt x="4681" y="1888"/>
                  </a:lnTo>
                  <a:lnTo>
                    <a:pt x="4713" y="1811"/>
                  </a:lnTo>
                  <a:lnTo>
                    <a:pt x="4751" y="1738"/>
                  </a:lnTo>
                  <a:lnTo>
                    <a:pt x="4795" y="1669"/>
                  </a:lnTo>
                  <a:lnTo>
                    <a:pt x="4845" y="1604"/>
                  </a:lnTo>
                  <a:lnTo>
                    <a:pt x="4900" y="1544"/>
                  </a:lnTo>
                  <a:lnTo>
                    <a:pt x="4960" y="1489"/>
                  </a:lnTo>
                  <a:lnTo>
                    <a:pt x="5025" y="1439"/>
                  </a:lnTo>
                  <a:lnTo>
                    <a:pt x="5094" y="1395"/>
                  </a:lnTo>
                  <a:lnTo>
                    <a:pt x="5167" y="1356"/>
                  </a:lnTo>
                  <a:lnTo>
                    <a:pt x="5244" y="1324"/>
                  </a:lnTo>
                  <a:lnTo>
                    <a:pt x="5324" y="1299"/>
                  </a:lnTo>
                  <a:lnTo>
                    <a:pt x="5923" y="1139"/>
                  </a:lnTo>
                  <a:lnTo>
                    <a:pt x="5330" y="545"/>
                  </a:lnTo>
                  <a:lnTo>
                    <a:pt x="4468" y="776"/>
                  </a:lnTo>
                  <a:lnTo>
                    <a:pt x="4409" y="796"/>
                  </a:lnTo>
                  <a:lnTo>
                    <a:pt x="4353" y="824"/>
                  </a:lnTo>
                  <a:lnTo>
                    <a:pt x="4302" y="858"/>
                  </a:lnTo>
                  <a:lnTo>
                    <a:pt x="4255" y="899"/>
                  </a:lnTo>
                  <a:lnTo>
                    <a:pt x="4215" y="945"/>
                  </a:lnTo>
                  <a:lnTo>
                    <a:pt x="4180" y="996"/>
                  </a:lnTo>
                  <a:lnTo>
                    <a:pt x="4153" y="1052"/>
                  </a:lnTo>
                  <a:lnTo>
                    <a:pt x="4133" y="1112"/>
                  </a:lnTo>
                  <a:lnTo>
                    <a:pt x="3902" y="1973"/>
                  </a:lnTo>
                  <a:lnTo>
                    <a:pt x="3844" y="2187"/>
                  </a:lnTo>
                  <a:lnTo>
                    <a:pt x="1977" y="2687"/>
                  </a:lnTo>
                  <a:lnTo>
                    <a:pt x="1115" y="2918"/>
                  </a:lnTo>
                  <a:lnTo>
                    <a:pt x="1056" y="2939"/>
                  </a:lnTo>
                  <a:lnTo>
                    <a:pt x="1000" y="2966"/>
                  </a:lnTo>
                  <a:lnTo>
                    <a:pt x="949" y="3001"/>
                  </a:lnTo>
                  <a:lnTo>
                    <a:pt x="902" y="3041"/>
                  </a:lnTo>
                  <a:lnTo>
                    <a:pt x="862" y="3087"/>
                  </a:lnTo>
                  <a:lnTo>
                    <a:pt x="827" y="3139"/>
                  </a:lnTo>
                  <a:lnTo>
                    <a:pt x="800" y="3194"/>
                  </a:lnTo>
                  <a:lnTo>
                    <a:pt x="780" y="3254"/>
                  </a:lnTo>
                  <a:lnTo>
                    <a:pt x="549" y="4116"/>
                  </a:lnTo>
                  <a:lnTo>
                    <a:pt x="16" y="6103"/>
                  </a:lnTo>
                  <a:lnTo>
                    <a:pt x="4" y="6165"/>
                  </a:lnTo>
                  <a:lnTo>
                    <a:pt x="0" y="6227"/>
                  </a:lnTo>
                  <a:lnTo>
                    <a:pt x="4" y="6289"/>
                  </a:lnTo>
                  <a:lnTo>
                    <a:pt x="16" y="6349"/>
                  </a:lnTo>
                  <a:lnTo>
                    <a:pt x="897" y="6113"/>
                  </a:lnTo>
                  <a:lnTo>
                    <a:pt x="879" y="6033"/>
                  </a:lnTo>
                  <a:lnTo>
                    <a:pt x="869" y="5952"/>
                  </a:lnTo>
                  <a:lnTo>
                    <a:pt x="865" y="5870"/>
                  </a:lnTo>
                  <a:lnTo>
                    <a:pt x="868" y="5788"/>
                  </a:lnTo>
                  <a:lnTo>
                    <a:pt x="879" y="5706"/>
                  </a:lnTo>
                  <a:lnTo>
                    <a:pt x="897" y="5624"/>
                  </a:lnTo>
                  <a:lnTo>
                    <a:pt x="1142" y="4709"/>
                  </a:lnTo>
                  <a:lnTo>
                    <a:pt x="1303" y="4110"/>
                  </a:lnTo>
                  <a:lnTo>
                    <a:pt x="1328" y="4030"/>
                  </a:lnTo>
                  <a:lnTo>
                    <a:pt x="1360" y="3953"/>
                  </a:lnTo>
                  <a:lnTo>
                    <a:pt x="1398" y="3880"/>
                  </a:lnTo>
                  <a:lnTo>
                    <a:pt x="1442" y="3811"/>
                  </a:lnTo>
                  <a:lnTo>
                    <a:pt x="1492" y="3746"/>
                  </a:lnTo>
                  <a:lnTo>
                    <a:pt x="1547" y="3686"/>
                  </a:lnTo>
                  <a:lnTo>
                    <a:pt x="1607" y="3631"/>
                  </a:lnTo>
                  <a:lnTo>
                    <a:pt x="1672" y="3581"/>
                  </a:lnTo>
                  <a:lnTo>
                    <a:pt x="1741" y="3537"/>
                  </a:lnTo>
                  <a:lnTo>
                    <a:pt x="1814" y="3499"/>
                  </a:lnTo>
                  <a:lnTo>
                    <a:pt x="1891" y="3467"/>
                  </a:lnTo>
                  <a:lnTo>
                    <a:pt x="1971" y="3441"/>
                  </a:lnTo>
                  <a:lnTo>
                    <a:pt x="2570" y="3281"/>
                  </a:lnTo>
                  <a:lnTo>
                    <a:pt x="3485" y="3036"/>
                  </a:lnTo>
                  <a:lnTo>
                    <a:pt x="3567" y="3018"/>
                  </a:lnTo>
                  <a:lnTo>
                    <a:pt x="3624" y="3010"/>
                  </a:lnTo>
                  <a:lnTo>
                    <a:pt x="3369" y="3961"/>
                  </a:lnTo>
                  <a:lnTo>
                    <a:pt x="3357" y="4023"/>
                  </a:lnTo>
                  <a:lnTo>
                    <a:pt x="3353" y="4085"/>
                  </a:lnTo>
                  <a:lnTo>
                    <a:pt x="3357" y="4147"/>
                  </a:lnTo>
                  <a:lnTo>
                    <a:pt x="3369" y="4207"/>
                  </a:lnTo>
                  <a:lnTo>
                    <a:pt x="4250" y="3971"/>
                  </a:lnTo>
                  <a:lnTo>
                    <a:pt x="4232" y="3891"/>
                  </a:lnTo>
                  <a:lnTo>
                    <a:pt x="4221" y="3810"/>
                  </a:lnTo>
                  <a:lnTo>
                    <a:pt x="4218" y="3728"/>
                  </a:lnTo>
                  <a:lnTo>
                    <a:pt x="4221" y="3646"/>
                  </a:lnTo>
                  <a:lnTo>
                    <a:pt x="4232" y="3563"/>
                  </a:lnTo>
                  <a:lnTo>
                    <a:pt x="4250" y="3481"/>
                  </a:lnTo>
                  <a:lnTo>
                    <a:pt x="4322" y="3213"/>
                  </a:lnTo>
                  <a:lnTo>
                    <a:pt x="4336" y="3224"/>
                  </a:lnTo>
                  <a:lnTo>
                    <a:pt x="4398" y="3280"/>
                  </a:lnTo>
                  <a:lnTo>
                    <a:pt x="4952" y="3835"/>
                  </a:lnTo>
                  <a:lnTo>
                    <a:pt x="5506" y="4389"/>
                  </a:lnTo>
                  <a:lnTo>
                    <a:pt x="5563" y="4451"/>
                  </a:lnTo>
                  <a:lnTo>
                    <a:pt x="5614" y="4517"/>
                  </a:lnTo>
                  <a:lnTo>
                    <a:pt x="5658" y="4586"/>
                  </a:lnTo>
                  <a:lnTo>
                    <a:pt x="5695" y="4659"/>
                  </a:lnTo>
                  <a:lnTo>
                    <a:pt x="5727" y="4735"/>
                  </a:lnTo>
                  <a:lnTo>
                    <a:pt x="5751" y="4812"/>
                  </a:lnTo>
                  <a:lnTo>
                    <a:pt x="6632" y="4576"/>
                  </a:lnTo>
                  <a:close/>
                  <a:moveTo>
                    <a:pt x="7393" y="5513"/>
                  </a:moveTo>
                  <a:lnTo>
                    <a:pt x="6516" y="5748"/>
                  </a:lnTo>
                  <a:lnTo>
                    <a:pt x="6434" y="5766"/>
                  </a:lnTo>
                  <a:lnTo>
                    <a:pt x="6377" y="5773"/>
                  </a:lnTo>
                  <a:lnTo>
                    <a:pt x="6632" y="4822"/>
                  </a:lnTo>
                  <a:lnTo>
                    <a:pt x="6644" y="4760"/>
                  </a:lnTo>
                  <a:lnTo>
                    <a:pt x="6648" y="4698"/>
                  </a:lnTo>
                  <a:lnTo>
                    <a:pt x="6644" y="4637"/>
                  </a:lnTo>
                  <a:lnTo>
                    <a:pt x="6632" y="4576"/>
                  </a:lnTo>
                  <a:lnTo>
                    <a:pt x="5751" y="4812"/>
                  </a:lnTo>
                  <a:lnTo>
                    <a:pt x="5769" y="4892"/>
                  </a:lnTo>
                  <a:lnTo>
                    <a:pt x="5780" y="4973"/>
                  </a:lnTo>
                  <a:lnTo>
                    <a:pt x="5783" y="5055"/>
                  </a:lnTo>
                  <a:lnTo>
                    <a:pt x="5780" y="5138"/>
                  </a:lnTo>
                  <a:lnTo>
                    <a:pt x="5769" y="5220"/>
                  </a:lnTo>
                  <a:lnTo>
                    <a:pt x="5751" y="5302"/>
                  </a:lnTo>
                  <a:lnTo>
                    <a:pt x="5679" y="5571"/>
                  </a:lnTo>
                  <a:lnTo>
                    <a:pt x="5665" y="5560"/>
                  </a:lnTo>
                  <a:lnTo>
                    <a:pt x="5603" y="5503"/>
                  </a:lnTo>
                  <a:lnTo>
                    <a:pt x="5049" y="4949"/>
                  </a:lnTo>
                  <a:lnTo>
                    <a:pt x="4495" y="4395"/>
                  </a:lnTo>
                  <a:lnTo>
                    <a:pt x="4438" y="4333"/>
                  </a:lnTo>
                  <a:lnTo>
                    <a:pt x="4388" y="4267"/>
                  </a:lnTo>
                  <a:lnTo>
                    <a:pt x="4343" y="4197"/>
                  </a:lnTo>
                  <a:lnTo>
                    <a:pt x="4306" y="4124"/>
                  </a:lnTo>
                  <a:lnTo>
                    <a:pt x="4275" y="4049"/>
                  </a:lnTo>
                  <a:lnTo>
                    <a:pt x="4250" y="3971"/>
                  </a:lnTo>
                  <a:lnTo>
                    <a:pt x="3369" y="4207"/>
                  </a:lnTo>
                  <a:lnTo>
                    <a:pt x="3389" y="4265"/>
                  </a:lnTo>
                  <a:lnTo>
                    <a:pt x="3416" y="4321"/>
                  </a:lnTo>
                  <a:lnTo>
                    <a:pt x="3450" y="4372"/>
                  </a:lnTo>
                  <a:lnTo>
                    <a:pt x="3492" y="4420"/>
                  </a:lnTo>
                  <a:lnTo>
                    <a:pt x="4535" y="5463"/>
                  </a:lnTo>
                  <a:lnTo>
                    <a:pt x="5460" y="6388"/>
                  </a:lnTo>
                  <a:lnTo>
                    <a:pt x="5346" y="6816"/>
                  </a:lnTo>
                  <a:lnTo>
                    <a:pt x="5320" y="6896"/>
                  </a:lnTo>
                  <a:lnTo>
                    <a:pt x="5288" y="6972"/>
                  </a:lnTo>
                  <a:lnTo>
                    <a:pt x="5250" y="7046"/>
                  </a:lnTo>
                  <a:lnTo>
                    <a:pt x="5206" y="7115"/>
                  </a:lnTo>
                  <a:lnTo>
                    <a:pt x="5156" y="7179"/>
                  </a:lnTo>
                  <a:lnTo>
                    <a:pt x="5101" y="7240"/>
                  </a:lnTo>
                  <a:lnTo>
                    <a:pt x="5041" y="7295"/>
                  </a:lnTo>
                  <a:lnTo>
                    <a:pt x="4976" y="7345"/>
                  </a:lnTo>
                  <a:lnTo>
                    <a:pt x="4907" y="7389"/>
                  </a:lnTo>
                  <a:lnTo>
                    <a:pt x="4834" y="7427"/>
                  </a:lnTo>
                  <a:lnTo>
                    <a:pt x="4757" y="7459"/>
                  </a:lnTo>
                  <a:lnTo>
                    <a:pt x="4677" y="7484"/>
                  </a:lnTo>
                  <a:lnTo>
                    <a:pt x="4078" y="7645"/>
                  </a:lnTo>
                  <a:lnTo>
                    <a:pt x="4671" y="8238"/>
                  </a:lnTo>
                  <a:lnTo>
                    <a:pt x="5533" y="8007"/>
                  </a:lnTo>
                  <a:lnTo>
                    <a:pt x="5593" y="7987"/>
                  </a:lnTo>
                  <a:lnTo>
                    <a:pt x="5648" y="7959"/>
                  </a:lnTo>
                  <a:lnTo>
                    <a:pt x="5700" y="7925"/>
                  </a:lnTo>
                  <a:lnTo>
                    <a:pt x="5746" y="7884"/>
                  </a:lnTo>
                  <a:lnTo>
                    <a:pt x="5786" y="7838"/>
                  </a:lnTo>
                  <a:lnTo>
                    <a:pt x="5821" y="7787"/>
                  </a:lnTo>
                  <a:lnTo>
                    <a:pt x="5848" y="7731"/>
                  </a:lnTo>
                  <a:lnTo>
                    <a:pt x="5869" y="7672"/>
                  </a:lnTo>
                  <a:lnTo>
                    <a:pt x="6099" y="6810"/>
                  </a:lnTo>
                  <a:lnTo>
                    <a:pt x="6157" y="6596"/>
                  </a:lnTo>
                  <a:lnTo>
                    <a:pt x="7393" y="6265"/>
                  </a:lnTo>
                  <a:lnTo>
                    <a:pt x="7393" y="5780"/>
                  </a:lnTo>
                  <a:lnTo>
                    <a:pt x="7393" y="5513"/>
                  </a:lnTo>
                  <a:close/>
                  <a:moveTo>
                    <a:pt x="7393" y="0"/>
                  </a:moveTo>
                  <a:lnTo>
                    <a:pt x="7379" y="0"/>
                  </a:lnTo>
                  <a:lnTo>
                    <a:pt x="7318" y="13"/>
                  </a:lnTo>
                  <a:lnTo>
                    <a:pt x="5330" y="545"/>
                  </a:lnTo>
                  <a:lnTo>
                    <a:pt x="5923" y="1139"/>
                  </a:lnTo>
                  <a:lnTo>
                    <a:pt x="6838" y="893"/>
                  </a:lnTo>
                  <a:lnTo>
                    <a:pt x="6920" y="875"/>
                  </a:lnTo>
                  <a:lnTo>
                    <a:pt x="7002" y="865"/>
                  </a:lnTo>
                  <a:lnTo>
                    <a:pt x="7085" y="861"/>
                  </a:lnTo>
                  <a:lnTo>
                    <a:pt x="7167" y="865"/>
                  </a:lnTo>
                  <a:lnTo>
                    <a:pt x="7248" y="876"/>
                  </a:lnTo>
                  <a:lnTo>
                    <a:pt x="7327" y="893"/>
                  </a:lnTo>
                  <a:lnTo>
                    <a:pt x="7327" y="894"/>
                  </a:lnTo>
                  <a:lnTo>
                    <a:pt x="7393" y="914"/>
                  </a:lnTo>
                  <a:lnTo>
                    <a:pt x="7393" y="650"/>
                  </a:lnTo>
                  <a:lnTo>
                    <a:pt x="7393" y="0"/>
                  </a:lnTo>
                  <a:close/>
                </a:path>
              </a:pathLst>
            </a:custGeom>
            <a:solidFill>
              <a:srgbClr val="337B86">
                <a:alpha val="594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21B9BDA4-9189-4183-0451-950C34C00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r>
              <a:rPr lang="cs-CZ" sz="3200" b="1" dirty="0">
                <a:solidFill>
                  <a:schemeClr val="bg2"/>
                </a:solidFill>
                <a:ea typeface="+mn-ea"/>
                <a:cs typeface="+mn-cs"/>
              </a:rPr>
              <a:t>DETAILNÍ ROZPOČET PROJEKTU</a:t>
            </a:r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endParaRPr lang="cs-CZ" sz="2000" b="1" dirty="0">
              <a:solidFill>
                <a:schemeClr val="accent1">
                  <a:lumMod val="75000"/>
                </a:schemeClr>
              </a:solidFill>
              <a:ea typeface="+mn-ea"/>
              <a:cs typeface="+mn-cs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943ECB2-0F99-EF82-6DC9-F403359F43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881" y="1853248"/>
            <a:ext cx="9420954" cy="3852935"/>
          </a:xfrm>
        </p:spPr>
        <p:txBody>
          <a:bodyPr>
            <a:normAutofit/>
          </a:bodyPr>
          <a:lstStyle/>
          <a:p>
            <a:pPr marL="811213">
              <a:buClr>
                <a:srgbClr val="337B86"/>
              </a:buClr>
            </a:pPr>
            <a:r>
              <a:rPr lang="cs-CZ" dirty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Využijte sloupec „Komentář / poznámky k uvedeným výdajům“.</a:t>
            </a:r>
          </a:p>
          <a:p>
            <a:pPr marL="811213">
              <a:buClr>
                <a:srgbClr val="337B86"/>
              </a:buClr>
            </a:pPr>
            <a:r>
              <a:rPr lang="cs-CZ" dirty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V komentáři či v textové části plné projektové žádosti popište způsob výpočtu výše daného výdaje -&gt; uveďte dostatek informací pro posouzení přiměřenosti a způsobilosti výdaje.</a:t>
            </a:r>
          </a:p>
          <a:p>
            <a:pPr marL="811213">
              <a:buClr>
                <a:srgbClr val="337B86"/>
              </a:buClr>
            </a:pPr>
            <a:r>
              <a:rPr lang="cs-CZ" dirty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Propojte výdaje s aktivitami a výstupy (očíslování atd.).</a:t>
            </a:r>
          </a:p>
          <a:p>
            <a:pPr marL="811213">
              <a:buClr>
                <a:srgbClr val="337B86"/>
              </a:buClr>
            </a:pPr>
            <a:r>
              <a:rPr lang="cs-CZ" dirty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Pro průřezové výdaje vytvořte vlastní kolonku, rozčlenění (%) mezi aktivity uveďte do komentáře.</a:t>
            </a:r>
          </a:p>
          <a:p>
            <a:pPr marL="811213">
              <a:buClr>
                <a:srgbClr val="337B86"/>
              </a:buClr>
            </a:pPr>
            <a:r>
              <a:rPr lang="cs-CZ" dirty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Výdaje uvádějte v Kč.</a:t>
            </a:r>
          </a:p>
          <a:p>
            <a:pPr marL="811213">
              <a:buClr>
                <a:srgbClr val="337B86"/>
              </a:buClr>
            </a:pPr>
            <a:r>
              <a:rPr lang="cs-CZ" dirty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Pro přepočet výdajů za švýcarského partnera použijte směnný kurz EK platný pro 11/2024:  27,016 CZK / 1CHF.</a:t>
            </a:r>
            <a:endParaRPr lang="cs-CZ" sz="2400" dirty="0">
              <a:solidFill>
                <a:schemeClr val="bg1"/>
              </a:solidFill>
              <a:latin typeface="+mn-lt"/>
              <a:cs typeface="Times New Roman" panose="02020603050405020304" pitchFamily="18" charset="0"/>
            </a:endParaRPr>
          </a:p>
          <a:p>
            <a:pPr marL="811213">
              <a:buClr>
                <a:srgbClr val="337B86"/>
              </a:buClr>
            </a:pPr>
            <a:endParaRPr lang="cs-CZ" sz="2200" dirty="0">
              <a:solidFill>
                <a:schemeClr val="bg1"/>
              </a:solidFill>
            </a:endParaRPr>
          </a:p>
          <a:p>
            <a:pPr marL="468313" indent="0">
              <a:buClr>
                <a:srgbClr val="337B86"/>
              </a:buClr>
              <a:buNone/>
            </a:pPr>
            <a:endParaRPr lang="cs-CZ" sz="2400" dirty="0">
              <a:solidFill>
                <a:schemeClr val="bg1"/>
              </a:solidFill>
            </a:endParaRPr>
          </a:p>
          <a:p>
            <a:pPr marL="0" indent="0">
              <a:buClr>
                <a:srgbClr val="337B86"/>
              </a:buClr>
              <a:buSzPct val="100000"/>
              <a:buNone/>
            </a:pP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46" name="Přímá spojnice 45">
            <a:extLst>
              <a:ext uri="{FF2B5EF4-FFF2-40B4-BE49-F238E27FC236}">
                <a16:creationId xmlns:a16="http://schemas.microsoft.com/office/drawing/2014/main" id="{BDF33EBE-9CA9-A4F3-A24B-AB48B5517B31}"/>
              </a:ext>
            </a:extLst>
          </p:cNvPr>
          <p:cNvCxnSpPr/>
          <p:nvPr/>
        </p:nvCxnSpPr>
        <p:spPr>
          <a:xfrm>
            <a:off x="629880" y="5885018"/>
            <a:ext cx="10932240" cy="0"/>
          </a:xfrm>
          <a:prstGeom prst="line">
            <a:avLst/>
          </a:prstGeom>
          <a:ln w="19050">
            <a:solidFill>
              <a:srgbClr val="E394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Obrázek 48">
            <a:extLst>
              <a:ext uri="{FF2B5EF4-FFF2-40B4-BE49-F238E27FC236}">
                <a16:creationId xmlns:a16="http://schemas.microsoft.com/office/drawing/2014/main" id="{FF75E648-432F-FC3F-780F-F43DB9EF6AB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9016" y="5985823"/>
            <a:ext cx="2886115" cy="630089"/>
          </a:xfrm>
          <a:prstGeom prst="rect">
            <a:avLst/>
          </a:prstGeom>
          <a:effectLst/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AF336A99-F59B-9FAF-566F-82246AD3E4FE}"/>
              </a:ext>
            </a:extLst>
          </p:cNvPr>
          <p:cNvSpPr txBox="1"/>
          <p:nvPr/>
        </p:nvSpPr>
        <p:spPr>
          <a:xfrm>
            <a:off x="551053" y="6187089"/>
            <a:ext cx="1036712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200" b="1" dirty="0">
                <a:solidFill>
                  <a:srgbClr val="E39494"/>
                </a:solidFill>
                <a:latin typeface="+mj-lt"/>
              </a:rPr>
              <a:t>Informační seminář k výzvě k Programu udržitelný turismus a posílení biodiverzity </a:t>
            </a:r>
          </a:p>
        </p:txBody>
      </p:sp>
    </p:spTree>
    <p:extLst>
      <p:ext uri="{BB962C8B-B14F-4D97-AF65-F5344CB8AC3E}">
        <p14:creationId xmlns:p14="http://schemas.microsoft.com/office/powerpoint/2010/main" val="29411105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84D7BA4-BED9-A929-FBD8-2A15CF919F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4">
            <a:extLst>
              <a:ext uri="{FF2B5EF4-FFF2-40B4-BE49-F238E27FC236}">
                <a16:creationId xmlns:a16="http://schemas.microsoft.com/office/drawing/2014/main" id="{29F7B552-3F3B-DA3D-CDBD-41AABD6110F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8457336" y="1203247"/>
            <a:ext cx="3734664" cy="4451506"/>
            <a:chOff x="1029" y="16748"/>
            <a:chExt cx="12426" cy="14711"/>
          </a:xfrm>
        </p:grpSpPr>
        <p:sp>
          <p:nvSpPr>
            <p:cNvPr id="51" name="AutoShape 80">
              <a:extLst>
                <a:ext uri="{FF2B5EF4-FFF2-40B4-BE49-F238E27FC236}">
                  <a16:creationId xmlns:a16="http://schemas.microsoft.com/office/drawing/2014/main" id="{782E851E-EBE4-CD11-C909-790CBB415EA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9" y="16748"/>
              <a:ext cx="12426" cy="14120"/>
            </a:xfrm>
            <a:custGeom>
              <a:avLst/>
              <a:gdLst>
                <a:gd name="T0" fmla="+- 0 5953 1030"/>
                <a:gd name="T1" fmla="*/ T0 w 12426"/>
                <a:gd name="T2" fmla="+- 0 29461 16748"/>
                <a:gd name="T3" fmla="*/ 29461 h 14120"/>
                <a:gd name="T4" fmla="+- 0 5556 1030"/>
                <a:gd name="T5" fmla="*/ T4 w 12426"/>
                <a:gd name="T6" fmla="+- 0 29471 16748"/>
                <a:gd name="T7" fmla="*/ 29471 h 14120"/>
                <a:gd name="T8" fmla="+- 0 5175 1030"/>
                <a:gd name="T9" fmla="*/ T8 w 12426"/>
                <a:gd name="T10" fmla="+- 0 29379 16748"/>
                <a:gd name="T11" fmla="*/ 29379 h 14120"/>
                <a:gd name="T12" fmla="+- 0 4827 1030"/>
                <a:gd name="T13" fmla="*/ T12 w 12426"/>
                <a:gd name="T14" fmla="+- 0 29191 16748"/>
                <a:gd name="T15" fmla="*/ 29191 h 14120"/>
                <a:gd name="T16" fmla="+- 0 2928 1030"/>
                <a:gd name="T17" fmla="*/ T16 w 12426"/>
                <a:gd name="T18" fmla="+- 0 28970 16748"/>
                <a:gd name="T19" fmla="*/ 28970 h 14120"/>
                <a:gd name="T20" fmla="+- 0 4870 1030"/>
                <a:gd name="T21" fmla="*/ T20 w 12426"/>
                <a:gd name="T22" fmla="+- 0 30818 16748"/>
                <a:gd name="T23" fmla="*/ 30818 h 14120"/>
                <a:gd name="T24" fmla="+- 0 5261 1030"/>
                <a:gd name="T25" fmla="*/ T24 w 12426"/>
                <a:gd name="T26" fmla="+- 0 30859 16748"/>
                <a:gd name="T27" fmla="*/ 30859 h 14120"/>
                <a:gd name="T28" fmla="+- 0 11497 1030"/>
                <a:gd name="T29" fmla="*/ T28 w 12426"/>
                <a:gd name="T30" fmla="+- 0 25986 16748"/>
                <a:gd name="T31" fmla="*/ 25986 h 14120"/>
                <a:gd name="T32" fmla="+- 0 11700 1030"/>
                <a:gd name="T33" fmla="*/ T32 w 12426"/>
                <a:gd name="T34" fmla="+- 0 24420 16748"/>
                <a:gd name="T35" fmla="*/ 24420 h 14120"/>
                <a:gd name="T36" fmla="+- 0 10268 1030"/>
                <a:gd name="T37" fmla="*/ T36 w 12426"/>
                <a:gd name="T38" fmla="+- 0 24484 16748"/>
                <a:gd name="T39" fmla="*/ 24484 h 14120"/>
                <a:gd name="T40" fmla="+- 0 10320 1030"/>
                <a:gd name="T41" fmla="*/ T40 w 12426"/>
                <a:gd name="T42" fmla="+- 0 24874 16748"/>
                <a:gd name="T43" fmla="*/ 24874 h 14120"/>
                <a:gd name="T44" fmla="+- 0 10268 1030"/>
                <a:gd name="T45" fmla="*/ T44 w 12426"/>
                <a:gd name="T46" fmla="+- 0 25270 16748"/>
                <a:gd name="T47" fmla="*/ 25270 h 14120"/>
                <a:gd name="T48" fmla="+- 0 9140 1030"/>
                <a:gd name="T49" fmla="*/ T48 w 12426"/>
                <a:gd name="T50" fmla="+- 0 24703 16748"/>
                <a:gd name="T51" fmla="*/ 24703 h 14120"/>
                <a:gd name="T52" fmla="+- 0 8048 1030"/>
                <a:gd name="T53" fmla="*/ T52 w 12426"/>
                <a:gd name="T54" fmla="+- 0 23563 16748"/>
                <a:gd name="T55" fmla="*/ 23563 h 14120"/>
                <a:gd name="T56" fmla="+- 0 7879 1030"/>
                <a:gd name="T57" fmla="*/ T56 w 12426"/>
                <a:gd name="T58" fmla="+- 0 23207 16748"/>
                <a:gd name="T59" fmla="*/ 23207 h 14120"/>
                <a:gd name="T60" fmla="+- 0 7807 1030"/>
                <a:gd name="T61" fmla="*/ T60 w 12426"/>
                <a:gd name="T62" fmla="+- 0 22821 16748"/>
                <a:gd name="T63" fmla="*/ 22821 h 14120"/>
                <a:gd name="T64" fmla="+- 0 7838 1030"/>
                <a:gd name="T65" fmla="*/ T64 w 12426"/>
                <a:gd name="T66" fmla="+- 0 22424 16748"/>
                <a:gd name="T67" fmla="*/ 22424 h 14120"/>
                <a:gd name="T68" fmla="+- 0 8095 1030"/>
                <a:gd name="T69" fmla="*/ T68 w 12426"/>
                <a:gd name="T70" fmla="+- 0 22023 16748"/>
                <a:gd name="T71" fmla="*/ 22023 h 14120"/>
                <a:gd name="T72" fmla="+- 0 10032 1030"/>
                <a:gd name="T73" fmla="*/ T72 w 12426"/>
                <a:gd name="T74" fmla="+- 0 23987 16748"/>
                <a:gd name="T75" fmla="*/ 23987 h 14120"/>
                <a:gd name="T76" fmla="+- 0 10219 1030"/>
                <a:gd name="T77" fmla="*/ T76 w 12426"/>
                <a:gd name="T78" fmla="+- 0 24334 16748"/>
                <a:gd name="T79" fmla="*/ 24334 h 14120"/>
                <a:gd name="T80" fmla="+- 0 11627 1030"/>
                <a:gd name="T81" fmla="*/ T80 w 12426"/>
                <a:gd name="T82" fmla="+- 0 23957 16748"/>
                <a:gd name="T83" fmla="*/ 23957 h 14120"/>
                <a:gd name="T84" fmla="+- 0 8324 1030"/>
                <a:gd name="T85" fmla="*/ T84 w 12426"/>
                <a:gd name="T86" fmla="+- 0 20601 16748"/>
                <a:gd name="T87" fmla="*/ 20601 h 14120"/>
                <a:gd name="T88" fmla="+- 0 8623 1030"/>
                <a:gd name="T89" fmla="*/ T88 w 12426"/>
                <a:gd name="T90" fmla="+- 0 19614 16748"/>
                <a:gd name="T91" fmla="*/ 19614 h 14120"/>
                <a:gd name="T92" fmla="+- 0 8847 1030"/>
                <a:gd name="T93" fmla="*/ T92 w 12426"/>
                <a:gd name="T94" fmla="+- 0 19290 16748"/>
                <a:gd name="T95" fmla="*/ 19290 h 14120"/>
                <a:gd name="T96" fmla="+- 0 9145 1030"/>
                <a:gd name="T97" fmla="*/ T96 w 12426"/>
                <a:gd name="T98" fmla="+- 0 19035 16748"/>
                <a:gd name="T99" fmla="*/ 19035 h 14120"/>
                <a:gd name="T100" fmla="+- 0 9504 1030"/>
                <a:gd name="T101" fmla="*/ T100 w 12426"/>
                <a:gd name="T102" fmla="+- 0 18863 16748"/>
                <a:gd name="T103" fmla="*/ 18863 h 14120"/>
                <a:gd name="T104" fmla="+- 0 8130 1030"/>
                <a:gd name="T105" fmla="*/ T104 w 12426"/>
                <a:gd name="T106" fmla="+- 0 18025 16748"/>
                <a:gd name="T107" fmla="*/ 18025 h 14120"/>
                <a:gd name="T108" fmla="+- 0 7812 1030"/>
                <a:gd name="T109" fmla="*/ T108 w 12426"/>
                <a:gd name="T110" fmla="+- 0 18256 16748"/>
                <a:gd name="T111" fmla="*/ 18256 h 14120"/>
                <a:gd name="T112" fmla="+- 0 7297 1030"/>
                <a:gd name="T113" fmla="*/ T112 w 12426"/>
                <a:gd name="T114" fmla="+- 0 19923 16748"/>
                <a:gd name="T115" fmla="*/ 19923 h 14120"/>
                <a:gd name="T116" fmla="+- 0 2744 1030"/>
                <a:gd name="T117" fmla="*/ T116 w 12426"/>
                <a:gd name="T118" fmla="+- 0 21466 16748"/>
                <a:gd name="T119" fmla="*/ 21466 h 14120"/>
                <a:gd name="T120" fmla="+- 0 2426 1030"/>
                <a:gd name="T121" fmla="*/ T120 w 12426"/>
                <a:gd name="T122" fmla="+- 0 21697 16748"/>
                <a:gd name="T123" fmla="*/ 21697 h 14120"/>
                <a:gd name="T124" fmla="+- 0 1911 1030"/>
                <a:gd name="T125" fmla="*/ T124 w 12426"/>
                <a:gd name="T126" fmla="+- 0 23364 16748"/>
                <a:gd name="T127" fmla="*/ 23364 h 14120"/>
                <a:gd name="T128" fmla="+- 0 1038 1030"/>
                <a:gd name="T129" fmla="*/ T128 w 12426"/>
                <a:gd name="T130" fmla="+- 0 26875 16748"/>
                <a:gd name="T131" fmla="*/ 26875 h 14120"/>
                <a:gd name="T132" fmla="+- 0 1111 1030"/>
                <a:gd name="T133" fmla="*/ T132 w 12426"/>
                <a:gd name="T134" fmla="+- 0 27100 16748"/>
                <a:gd name="T135" fmla="*/ 27100 h 14120"/>
                <a:gd name="T136" fmla="+- 0 3753 1030"/>
                <a:gd name="T137" fmla="*/ T136 w 12426"/>
                <a:gd name="T138" fmla="+- 0 28144 16748"/>
                <a:gd name="T139" fmla="*/ 28144 h 14120"/>
                <a:gd name="T140" fmla="+- 0 2661 1030"/>
                <a:gd name="T141" fmla="*/ T140 w 12426"/>
                <a:gd name="T142" fmla="+- 0 27004 16748"/>
                <a:gd name="T143" fmla="*/ 27004 h 14120"/>
                <a:gd name="T144" fmla="+- 0 2492 1030"/>
                <a:gd name="T145" fmla="*/ T144 w 12426"/>
                <a:gd name="T146" fmla="+- 0 26649 16748"/>
                <a:gd name="T147" fmla="*/ 26649 h 14120"/>
                <a:gd name="T148" fmla="+- 0 2437 1030"/>
                <a:gd name="T149" fmla="*/ T148 w 12426"/>
                <a:gd name="T150" fmla="+- 0 26419 16748"/>
                <a:gd name="T151" fmla="*/ 26419 h 14120"/>
                <a:gd name="T152" fmla="+- 0 2426 1030"/>
                <a:gd name="T153" fmla="*/ T152 w 12426"/>
                <a:gd name="T154" fmla="+- 0 26024 16748"/>
                <a:gd name="T155" fmla="*/ 26024 h 14120"/>
                <a:gd name="T156" fmla="+- 0 3122 1030"/>
                <a:gd name="T157" fmla="*/ T156 w 12426"/>
                <a:gd name="T158" fmla="+- 0 23355 16748"/>
                <a:gd name="T159" fmla="*/ 23355 h 14120"/>
                <a:gd name="T160" fmla="+- 0 3275 1030"/>
                <a:gd name="T161" fmla="*/ T160 w 12426"/>
                <a:gd name="T162" fmla="+- 0 22986 16748"/>
                <a:gd name="T163" fmla="*/ 22986 h 14120"/>
                <a:gd name="T164" fmla="+- 0 3515 1030"/>
                <a:gd name="T165" fmla="*/ T164 w 12426"/>
                <a:gd name="T166" fmla="+- 0 22674 16748"/>
                <a:gd name="T167" fmla="*/ 22674 h 14120"/>
                <a:gd name="T168" fmla="+- 0 3826 1030"/>
                <a:gd name="T169" fmla="*/ T168 w 12426"/>
                <a:gd name="T170" fmla="+- 0 22435 16748"/>
                <a:gd name="T171" fmla="*/ 22435 h 14120"/>
                <a:gd name="T172" fmla="+- 0 4196 1030"/>
                <a:gd name="T173" fmla="*/ T172 w 12426"/>
                <a:gd name="T174" fmla="+- 0 22281 16748"/>
                <a:gd name="T175" fmla="*/ 22281 h 14120"/>
                <a:gd name="T176" fmla="+- 0 6785 1030"/>
                <a:gd name="T177" fmla="*/ T176 w 12426"/>
                <a:gd name="T178" fmla="+- 0 21596 16748"/>
                <a:gd name="T179" fmla="*/ 21596 h 14120"/>
                <a:gd name="T180" fmla="+- 0 6416 1030"/>
                <a:gd name="T181" fmla="*/ T180 w 12426"/>
                <a:gd name="T182" fmla="+- 0 23355 16748"/>
                <a:gd name="T183" fmla="*/ 23355 h 14120"/>
                <a:gd name="T184" fmla="+- 0 6537 1030"/>
                <a:gd name="T185" fmla="*/ T184 w 12426"/>
                <a:gd name="T186" fmla="+- 0 23728 16748"/>
                <a:gd name="T187" fmla="*/ 23728 h 14120"/>
                <a:gd name="T188" fmla="+- 0 9616 1030"/>
                <a:gd name="T189" fmla="*/ T188 w 12426"/>
                <a:gd name="T190" fmla="+- 0 27702 16748"/>
                <a:gd name="T191" fmla="*/ 27702 h 14120"/>
                <a:gd name="T192" fmla="+- 0 9463 1030"/>
                <a:gd name="T193" fmla="*/ T192 w 12426"/>
                <a:gd name="T194" fmla="+- 0 28071 16748"/>
                <a:gd name="T195" fmla="*/ 28071 h 14120"/>
                <a:gd name="T196" fmla="+- 0 9223 1030"/>
                <a:gd name="T197" fmla="*/ T196 w 12426"/>
                <a:gd name="T198" fmla="+- 0 28383 16748"/>
                <a:gd name="T199" fmla="*/ 28383 h 14120"/>
                <a:gd name="T200" fmla="+- 0 8912 1030"/>
                <a:gd name="T201" fmla="*/ T200 w 12426"/>
                <a:gd name="T202" fmla="+- 0 28622 16748"/>
                <a:gd name="T203" fmla="*/ 28622 h 14120"/>
                <a:gd name="T204" fmla="+- 0 8542 1030"/>
                <a:gd name="T205" fmla="*/ T204 w 12426"/>
                <a:gd name="T206" fmla="+- 0 28776 16748"/>
                <a:gd name="T207" fmla="*/ 28776 h 14120"/>
                <a:gd name="T208" fmla="+- 0 10068 1030"/>
                <a:gd name="T209" fmla="*/ T208 w 12426"/>
                <a:gd name="T210" fmla="+- 0 29558 16748"/>
                <a:gd name="T211" fmla="*/ 29558 h 14120"/>
                <a:gd name="T212" fmla="+- 0 10359 1030"/>
                <a:gd name="T213" fmla="*/ T212 w 12426"/>
                <a:gd name="T214" fmla="+- 0 29296 16748"/>
                <a:gd name="T215" fmla="*/ 29296 h 14120"/>
                <a:gd name="T216" fmla="+- 0 10827 1030"/>
                <a:gd name="T217" fmla="*/ T216 w 12426"/>
                <a:gd name="T218" fmla="+- 0 27693 16748"/>
                <a:gd name="T219" fmla="*/ 27693 h 14120"/>
                <a:gd name="T220" fmla="+- 0 13412 1030"/>
                <a:gd name="T221" fmla="*/ T220 w 12426"/>
                <a:gd name="T222" fmla="+- 0 26038 16748"/>
                <a:gd name="T223" fmla="*/ 26038 h 14120"/>
                <a:gd name="T224" fmla="+- 0 13327 1030"/>
                <a:gd name="T225" fmla="*/ T224 w 12426"/>
                <a:gd name="T226" fmla="+- 0 16830 16748"/>
                <a:gd name="T227" fmla="*/ 16830 h 14120"/>
                <a:gd name="T228" fmla="+- 0 12944 1030"/>
                <a:gd name="T229" fmla="*/ T228 w 12426"/>
                <a:gd name="T230" fmla="+- 0 16748 16748"/>
                <a:gd name="T231" fmla="*/ 16748 h 14120"/>
                <a:gd name="T232" fmla="+- 0 12014 1030"/>
                <a:gd name="T233" fmla="*/ T232 w 12426"/>
                <a:gd name="T234" fmla="+- 0 18188 16748"/>
                <a:gd name="T235" fmla="*/ 18188 h 14120"/>
                <a:gd name="T236" fmla="+- 0 12410 1030"/>
                <a:gd name="T237" fmla="*/ T236 w 12426"/>
                <a:gd name="T238" fmla="+- 0 18136 16748"/>
                <a:gd name="T239" fmla="*/ 18136 h 14120"/>
                <a:gd name="T240" fmla="+- 0 12800 1030"/>
                <a:gd name="T241" fmla="*/ T240 w 12426"/>
                <a:gd name="T242" fmla="+- 0 18188 16748"/>
                <a:gd name="T243" fmla="*/ 18188 h 14120"/>
                <a:gd name="T244" fmla="+- 0 13164 1030"/>
                <a:gd name="T245" fmla="*/ T244 w 12426"/>
                <a:gd name="T246" fmla="+- 0 18338 16748"/>
                <a:gd name="T247" fmla="*/ 18338 h 14120"/>
                <a:gd name="T248" fmla="+- 0 13456 1030"/>
                <a:gd name="T249" fmla="*/ T248 w 12426"/>
                <a:gd name="T250" fmla="+- 0 18557 16748"/>
                <a:gd name="T251" fmla="*/ 18557 h 1412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  <a:cxn ang="0">
                  <a:pos x="T217" y="T219"/>
                </a:cxn>
                <a:cxn ang="0">
                  <a:pos x="T221" y="T223"/>
                </a:cxn>
                <a:cxn ang="0">
                  <a:pos x="T225" y="T227"/>
                </a:cxn>
                <a:cxn ang="0">
                  <a:pos x="T229" y="T231"/>
                </a:cxn>
                <a:cxn ang="0">
                  <a:pos x="T233" y="T235"/>
                </a:cxn>
                <a:cxn ang="0">
                  <a:pos x="T237" y="T239"/>
                </a:cxn>
                <a:cxn ang="0">
                  <a:pos x="T241" y="T243"/>
                </a:cxn>
                <a:cxn ang="0">
                  <a:pos x="T245" y="T247"/>
                </a:cxn>
                <a:cxn ang="0">
                  <a:pos x="T249" y="T251"/>
                </a:cxn>
              </a:cxnLst>
              <a:rect l="0" t="0" r="r" b="b"/>
              <a:pathLst>
                <a:path w="12426" h="14120">
                  <a:moveTo>
                    <a:pt x="7503" y="13239"/>
                  </a:moveTo>
                  <a:lnTo>
                    <a:pt x="6550" y="12286"/>
                  </a:lnTo>
                  <a:lnTo>
                    <a:pt x="5081" y="12679"/>
                  </a:lnTo>
                  <a:lnTo>
                    <a:pt x="5002" y="12698"/>
                  </a:lnTo>
                  <a:lnTo>
                    <a:pt x="4923" y="12713"/>
                  </a:lnTo>
                  <a:lnTo>
                    <a:pt x="4843" y="12723"/>
                  </a:lnTo>
                  <a:lnTo>
                    <a:pt x="4764" y="12729"/>
                  </a:lnTo>
                  <a:lnTo>
                    <a:pt x="4684" y="12731"/>
                  </a:lnTo>
                  <a:lnTo>
                    <a:pt x="4605" y="12729"/>
                  </a:lnTo>
                  <a:lnTo>
                    <a:pt x="4526" y="12723"/>
                  </a:lnTo>
                  <a:lnTo>
                    <a:pt x="4448" y="12712"/>
                  </a:lnTo>
                  <a:lnTo>
                    <a:pt x="4371" y="12698"/>
                  </a:lnTo>
                  <a:lnTo>
                    <a:pt x="4294" y="12679"/>
                  </a:lnTo>
                  <a:lnTo>
                    <a:pt x="4219" y="12657"/>
                  </a:lnTo>
                  <a:lnTo>
                    <a:pt x="4145" y="12631"/>
                  </a:lnTo>
                  <a:lnTo>
                    <a:pt x="4072" y="12601"/>
                  </a:lnTo>
                  <a:lnTo>
                    <a:pt x="4000" y="12567"/>
                  </a:lnTo>
                  <a:lnTo>
                    <a:pt x="3931" y="12529"/>
                  </a:lnTo>
                  <a:lnTo>
                    <a:pt x="3863" y="12488"/>
                  </a:lnTo>
                  <a:lnTo>
                    <a:pt x="3797" y="12443"/>
                  </a:lnTo>
                  <a:lnTo>
                    <a:pt x="3734" y="12394"/>
                  </a:lnTo>
                  <a:lnTo>
                    <a:pt x="3672" y="12342"/>
                  </a:lnTo>
                  <a:lnTo>
                    <a:pt x="3613" y="12286"/>
                  </a:lnTo>
                  <a:lnTo>
                    <a:pt x="2723" y="11396"/>
                  </a:lnTo>
                  <a:lnTo>
                    <a:pt x="1898" y="12222"/>
                  </a:lnTo>
                  <a:lnTo>
                    <a:pt x="3573" y="13897"/>
                  </a:lnTo>
                  <a:lnTo>
                    <a:pt x="3634" y="13951"/>
                  </a:lnTo>
                  <a:lnTo>
                    <a:pt x="3699" y="13998"/>
                  </a:lnTo>
                  <a:lnTo>
                    <a:pt x="3768" y="14038"/>
                  </a:lnTo>
                  <a:lnTo>
                    <a:pt x="3840" y="14070"/>
                  </a:lnTo>
                  <a:lnTo>
                    <a:pt x="3915" y="14095"/>
                  </a:lnTo>
                  <a:lnTo>
                    <a:pt x="3992" y="14111"/>
                  </a:lnTo>
                  <a:lnTo>
                    <a:pt x="4071" y="14119"/>
                  </a:lnTo>
                  <a:lnTo>
                    <a:pt x="4151" y="14120"/>
                  </a:lnTo>
                  <a:lnTo>
                    <a:pt x="4231" y="14111"/>
                  </a:lnTo>
                  <a:lnTo>
                    <a:pt x="4310" y="14095"/>
                  </a:lnTo>
                  <a:lnTo>
                    <a:pt x="7503" y="13239"/>
                  </a:lnTo>
                  <a:close/>
                  <a:moveTo>
                    <a:pt x="12426" y="8713"/>
                  </a:moveTo>
                  <a:lnTo>
                    <a:pt x="11936" y="8844"/>
                  </a:lnTo>
                  <a:lnTo>
                    <a:pt x="10467" y="9238"/>
                  </a:lnTo>
                  <a:lnTo>
                    <a:pt x="10388" y="9257"/>
                  </a:lnTo>
                  <a:lnTo>
                    <a:pt x="10309" y="9272"/>
                  </a:lnTo>
                  <a:lnTo>
                    <a:pt x="10243" y="9280"/>
                  </a:lnTo>
                  <a:lnTo>
                    <a:pt x="10653" y="7751"/>
                  </a:lnTo>
                  <a:lnTo>
                    <a:pt x="10670" y="7672"/>
                  </a:lnTo>
                  <a:lnTo>
                    <a:pt x="10678" y="7592"/>
                  </a:lnTo>
                  <a:lnTo>
                    <a:pt x="10678" y="7513"/>
                  </a:lnTo>
                  <a:lnTo>
                    <a:pt x="10670" y="7434"/>
                  </a:lnTo>
                  <a:lnTo>
                    <a:pt x="10653" y="7357"/>
                  </a:lnTo>
                  <a:lnTo>
                    <a:pt x="9238" y="7736"/>
                  </a:lnTo>
                  <a:lnTo>
                    <a:pt x="9256" y="7812"/>
                  </a:lnTo>
                  <a:lnTo>
                    <a:pt x="9271" y="7890"/>
                  </a:lnTo>
                  <a:lnTo>
                    <a:pt x="9281" y="7968"/>
                  </a:lnTo>
                  <a:lnTo>
                    <a:pt x="9287" y="8047"/>
                  </a:lnTo>
                  <a:lnTo>
                    <a:pt x="9290" y="8126"/>
                  </a:lnTo>
                  <a:lnTo>
                    <a:pt x="9288" y="8205"/>
                  </a:lnTo>
                  <a:lnTo>
                    <a:pt x="9282" y="8285"/>
                  </a:lnTo>
                  <a:lnTo>
                    <a:pt x="9271" y="8364"/>
                  </a:lnTo>
                  <a:lnTo>
                    <a:pt x="9257" y="8443"/>
                  </a:lnTo>
                  <a:lnTo>
                    <a:pt x="9238" y="8522"/>
                  </a:lnTo>
                  <a:lnTo>
                    <a:pt x="9122" y="8955"/>
                  </a:lnTo>
                  <a:lnTo>
                    <a:pt x="9120" y="8953"/>
                  </a:lnTo>
                  <a:lnTo>
                    <a:pt x="9059" y="8901"/>
                  </a:lnTo>
                  <a:lnTo>
                    <a:pt x="9000" y="8845"/>
                  </a:lnTo>
                  <a:lnTo>
                    <a:pt x="8110" y="7955"/>
                  </a:lnTo>
                  <a:lnTo>
                    <a:pt x="7219" y="7065"/>
                  </a:lnTo>
                  <a:lnTo>
                    <a:pt x="7164" y="7006"/>
                  </a:lnTo>
                  <a:lnTo>
                    <a:pt x="7111" y="6944"/>
                  </a:lnTo>
                  <a:lnTo>
                    <a:pt x="7063" y="6881"/>
                  </a:lnTo>
                  <a:lnTo>
                    <a:pt x="7018" y="6815"/>
                  </a:lnTo>
                  <a:lnTo>
                    <a:pt x="6976" y="6747"/>
                  </a:lnTo>
                  <a:lnTo>
                    <a:pt x="6939" y="6678"/>
                  </a:lnTo>
                  <a:lnTo>
                    <a:pt x="6905" y="6606"/>
                  </a:lnTo>
                  <a:lnTo>
                    <a:pt x="6875" y="6534"/>
                  </a:lnTo>
                  <a:lnTo>
                    <a:pt x="6849" y="6459"/>
                  </a:lnTo>
                  <a:lnTo>
                    <a:pt x="6826" y="6384"/>
                  </a:lnTo>
                  <a:lnTo>
                    <a:pt x="6808" y="6307"/>
                  </a:lnTo>
                  <a:lnTo>
                    <a:pt x="6794" y="6230"/>
                  </a:lnTo>
                  <a:lnTo>
                    <a:pt x="6783" y="6152"/>
                  </a:lnTo>
                  <a:lnTo>
                    <a:pt x="6777" y="6073"/>
                  </a:lnTo>
                  <a:lnTo>
                    <a:pt x="6775" y="5994"/>
                  </a:lnTo>
                  <a:lnTo>
                    <a:pt x="6777" y="5915"/>
                  </a:lnTo>
                  <a:lnTo>
                    <a:pt x="6783" y="5835"/>
                  </a:lnTo>
                  <a:lnTo>
                    <a:pt x="6793" y="5756"/>
                  </a:lnTo>
                  <a:lnTo>
                    <a:pt x="6808" y="5676"/>
                  </a:lnTo>
                  <a:lnTo>
                    <a:pt x="6826" y="5597"/>
                  </a:lnTo>
                  <a:lnTo>
                    <a:pt x="6942" y="5165"/>
                  </a:lnTo>
                  <a:lnTo>
                    <a:pt x="6944" y="5167"/>
                  </a:lnTo>
                  <a:lnTo>
                    <a:pt x="7006" y="5219"/>
                  </a:lnTo>
                  <a:lnTo>
                    <a:pt x="7065" y="5275"/>
                  </a:lnTo>
                  <a:lnTo>
                    <a:pt x="7955" y="6165"/>
                  </a:lnTo>
                  <a:lnTo>
                    <a:pt x="8845" y="7055"/>
                  </a:lnTo>
                  <a:lnTo>
                    <a:pt x="8901" y="7114"/>
                  </a:lnTo>
                  <a:lnTo>
                    <a:pt x="8953" y="7175"/>
                  </a:lnTo>
                  <a:lnTo>
                    <a:pt x="9002" y="7239"/>
                  </a:lnTo>
                  <a:lnTo>
                    <a:pt x="9047" y="7305"/>
                  </a:lnTo>
                  <a:lnTo>
                    <a:pt x="9088" y="7372"/>
                  </a:lnTo>
                  <a:lnTo>
                    <a:pt x="9125" y="7442"/>
                  </a:lnTo>
                  <a:lnTo>
                    <a:pt x="9159" y="7513"/>
                  </a:lnTo>
                  <a:lnTo>
                    <a:pt x="9189" y="7586"/>
                  </a:lnTo>
                  <a:lnTo>
                    <a:pt x="9215" y="7660"/>
                  </a:lnTo>
                  <a:lnTo>
                    <a:pt x="9238" y="7736"/>
                  </a:lnTo>
                  <a:lnTo>
                    <a:pt x="10653" y="7357"/>
                  </a:lnTo>
                  <a:lnTo>
                    <a:pt x="10629" y="7281"/>
                  </a:lnTo>
                  <a:lnTo>
                    <a:pt x="10597" y="7209"/>
                  </a:lnTo>
                  <a:lnTo>
                    <a:pt x="10557" y="7140"/>
                  </a:lnTo>
                  <a:lnTo>
                    <a:pt x="10510" y="7075"/>
                  </a:lnTo>
                  <a:lnTo>
                    <a:pt x="10456" y="7015"/>
                  </a:lnTo>
                  <a:lnTo>
                    <a:pt x="8780" y="5339"/>
                  </a:lnTo>
                  <a:lnTo>
                    <a:pt x="7294" y="3853"/>
                  </a:lnTo>
                  <a:lnTo>
                    <a:pt x="7478" y="3166"/>
                  </a:lnTo>
                  <a:lnTo>
                    <a:pt x="7501" y="3088"/>
                  </a:lnTo>
                  <a:lnTo>
                    <a:pt x="7528" y="3012"/>
                  </a:lnTo>
                  <a:lnTo>
                    <a:pt x="7559" y="2938"/>
                  </a:lnTo>
                  <a:lnTo>
                    <a:pt x="7593" y="2866"/>
                  </a:lnTo>
                  <a:lnTo>
                    <a:pt x="7631" y="2797"/>
                  </a:lnTo>
                  <a:lnTo>
                    <a:pt x="7673" y="2729"/>
                  </a:lnTo>
                  <a:lnTo>
                    <a:pt x="7718" y="2664"/>
                  </a:lnTo>
                  <a:lnTo>
                    <a:pt x="7766" y="2602"/>
                  </a:lnTo>
                  <a:lnTo>
                    <a:pt x="7817" y="2542"/>
                  </a:lnTo>
                  <a:lnTo>
                    <a:pt x="7871" y="2485"/>
                  </a:lnTo>
                  <a:lnTo>
                    <a:pt x="7928" y="2431"/>
                  </a:lnTo>
                  <a:lnTo>
                    <a:pt x="7988" y="2380"/>
                  </a:lnTo>
                  <a:lnTo>
                    <a:pt x="8050" y="2332"/>
                  </a:lnTo>
                  <a:lnTo>
                    <a:pt x="8115" y="2287"/>
                  </a:lnTo>
                  <a:lnTo>
                    <a:pt x="8183" y="2245"/>
                  </a:lnTo>
                  <a:lnTo>
                    <a:pt x="8252" y="2207"/>
                  </a:lnTo>
                  <a:lnTo>
                    <a:pt x="8324" y="2173"/>
                  </a:lnTo>
                  <a:lnTo>
                    <a:pt x="8398" y="2142"/>
                  </a:lnTo>
                  <a:lnTo>
                    <a:pt x="8474" y="2115"/>
                  </a:lnTo>
                  <a:lnTo>
                    <a:pt x="8552" y="2092"/>
                  </a:lnTo>
                  <a:lnTo>
                    <a:pt x="9514" y="1834"/>
                  </a:lnTo>
                  <a:lnTo>
                    <a:pt x="8561" y="881"/>
                  </a:lnTo>
                  <a:lnTo>
                    <a:pt x="7177" y="1252"/>
                  </a:lnTo>
                  <a:lnTo>
                    <a:pt x="7100" y="1277"/>
                  </a:lnTo>
                  <a:lnTo>
                    <a:pt x="7027" y="1309"/>
                  </a:lnTo>
                  <a:lnTo>
                    <a:pt x="6958" y="1349"/>
                  </a:lnTo>
                  <a:lnTo>
                    <a:pt x="6894" y="1396"/>
                  </a:lnTo>
                  <a:lnTo>
                    <a:pt x="6835" y="1449"/>
                  </a:lnTo>
                  <a:lnTo>
                    <a:pt x="6782" y="1508"/>
                  </a:lnTo>
                  <a:lnTo>
                    <a:pt x="6736" y="1572"/>
                  </a:lnTo>
                  <a:lnTo>
                    <a:pt x="6696" y="1640"/>
                  </a:lnTo>
                  <a:lnTo>
                    <a:pt x="6663" y="1714"/>
                  </a:lnTo>
                  <a:lnTo>
                    <a:pt x="6638" y="1791"/>
                  </a:lnTo>
                  <a:lnTo>
                    <a:pt x="6267" y="3175"/>
                  </a:lnTo>
                  <a:lnTo>
                    <a:pt x="6175" y="3518"/>
                  </a:lnTo>
                  <a:lnTo>
                    <a:pt x="3175" y="4322"/>
                  </a:lnTo>
                  <a:lnTo>
                    <a:pt x="1791" y="4693"/>
                  </a:lnTo>
                  <a:lnTo>
                    <a:pt x="1714" y="4718"/>
                  </a:lnTo>
                  <a:lnTo>
                    <a:pt x="1640" y="4751"/>
                  </a:lnTo>
                  <a:lnTo>
                    <a:pt x="1571" y="4791"/>
                  </a:lnTo>
                  <a:lnTo>
                    <a:pt x="1507" y="4837"/>
                  </a:lnTo>
                  <a:lnTo>
                    <a:pt x="1449" y="4890"/>
                  </a:lnTo>
                  <a:lnTo>
                    <a:pt x="1396" y="4949"/>
                  </a:lnTo>
                  <a:lnTo>
                    <a:pt x="1349" y="5013"/>
                  </a:lnTo>
                  <a:lnTo>
                    <a:pt x="1309" y="5082"/>
                  </a:lnTo>
                  <a:lnTo>
                    <a:pt x="1277" y="5155"/>
                  </a:lnTo>
                  <a:lnTo>
                    <a:pt x="1251" y="5232"/>
                  </a:lnTo>
                  <a:lnTo>
                    <a:pt x="881" y="6616"/>
                  </a:lnTo>
                  <a:lnTo>
                    <a:pt x="25" y="9810"/>
                  </a:lnTo>
                  <a:lnTo>
                    <a:pt x="8" y="9889"/>
                  </a:lnTo>
                  <a:lnTo>
                    <a:pt x="0" y="9969"/>
                  </a:lnTo>
                  <a:lnTo>
                    <a:pt x="0" y="10048"/>
                  </a:lnTo>
                  <a:lnTo>
                    <a:pt x="8" y="10127"/>
                  </a:lnTo>
                  <a:lnTo>
                    <a:pt x="25" y="10204"/>
                  </a:lnTo>
                  <a:lnTo>
                    <a:pt x="1141" y="9905"/>
                  </a:lnTo>
                  <a:lnTo>
                    <a:pt x="25" y="10204"/>
                  </a:lnTo>
                  <a:lnTo>
                    <a:pt x="49" y="10280"/>
                  </a:lnTo>
                  <a:lnTo>
                    <a:pt x="81" y="10352"/>
                  </a:lnTo>
                  <a:lnTo>
                    <a:pt x="121" y="10421"/>
                  </a:lnTo>
                  <a:lnTo>
                    <a:pt x="168" y="10486"/>
                  </a:lnTo>
                  <a:lnTo>
                    <a:pt x="222" y="10546"/>
                  </a:lnTo>
                  <a:lnTo>
                    <a:pt x="1898" y="12222"/>
                  </a:lnTo>
                  <a:lnTo>
                    <a:pt x="2723" y="11396"/>
                  </a:lnTo>
                  <a:lnTo>
                    <a:pt x="1833" y="10506"/>
                  </a:lnTo>
                  <a:lnTo>
                    <a:pt x="1777" y="10447"/>
                  </a:lnTo>
                  <a:lnTo>
                    <a:pt x="1725" y="10386"/>
                  </a:lnTo>
                  <a:lnTo>
                    <a:pt x="1676" y="10322"/>
                  </a:lnTo>
                  <a:lnTo>
                    <a:pt x="1631" y="10256"/>
                  </a:lnTo>
                  <a:lnTo>
                    <a:pt x="1590" y="10189"/>
                  </a:lnTo>
                  <a:lnTo>
                    <a:pt x="1553" y="10119"/>
                  </a:lnTo>
                  <a:lnTo>
                    <a:pt x="1519" y="10048"/>
                  </a:lnTo>
                  <a:lnTo>
                    <a:pt x="1489" y="9975"/>
                  </a:lnTo>
                  <a:lnTo>
                    <a:pt x="1462" y="9901"/>
                  </a:lnTo>
                  <a:lnTo>
                    <a:pt x="1440" y="9825"/>
                  </a:lnTo>
                  <a:lnTo>
                    <a:pt x="1422" y="9749"/>
                  </a:lnTo>
                  <a:lnTo>
                    <a:pt x="1407" y="9671"/>
                  </a:lnTo>
                  <a:lnTo>
                    <a:pt x="1397" y="9593"/>
                  </a:lnTo>
                  <a:lnTo>
                    <a:pt x="1391" y="9514"/>
                  </a:lnTo>
                  <a:lnTo>
                    <a:pt x="1388" y="9435"/>
                  </a:lnTo>
                  <a:lnTo>
                    <a:pt x="1390" y="9356"/>
                  </a:lnTo>
                  <a:lnTo>
                    <a:pt x="1396" y="9276"/>
                  </a:lnTo>
                  <a:lnTo>
                    <a:pt x="1407" y="9197"/>
                  </a:lnTo>
                  <a:lnTo>
                    <a:pt x="1421" y="9118"/>
                  </a:lnTo>
                  <a:lnTo>
                    <a:pt x="1440" y="9039"/>
                  </a:lnTo>
                  <a:lnTo>
                    <a:pt x="1834" y="7570"/>
                  </a:lnTo>
                  <a:lnTo>
                    <a:pt x="2092" y="6607"/>
                  </a:lnTo>
                  <a:lnTo>
                    <a:pt x="2115" y="6529"/>
                  </a:lnTo>
                  <a:lnTo>
                    <a:pt x="2142" y="6454"/>
                  </a:lnTo>
                  <a:lnTo>
                    <a:pt x="2173" y="6380"/>
                  </a:lnTo>
                  <a:lnTo>
                    <a:pt x="2207" y="6308"/>
                  </a:lnTo>
                  <a:lnTo>
                    <a:pt x="2245" y="6238"/>
                  </a:lnTo>
                  <a:lnTo>
                    <a:pt x="2287" y="6171"/>
                  </a:lnTo>
                  <a:lnTo>
                    <a:pt x="2331" y="6106"/>
                  </a:lnTo>
                  <a:lnTo>
                    <a:pt x="2379" y="6043"/>
                  </a:lnTo>
                  <a:lnTo>
                    <a:pt x="2431" y="5983"/>
                  </a:lnTo>
                  <a:lnTo>
                    <a:pt x="2485" y="5926"/>
                  </a:lnTo>
                  <a:lnTo>
                    <a:pt x="2542" y="5872"/>
                  </a:lnTo>
                  <a:lnTo>
                    <a:pt x="2602" y="5821"/>
                  </a:lnTo>
                  <a:lnTo>
                    <a:pt x="2664" y="5773"/>
                  </a:lnTo>
                  <a:lnTo>
                    <a:pt x="2729" y="5728"/>
                  </a:lnTo>
                  <a:lnTo>
                    <a:pt x="2796" y="5687"/>
                  </a:lnTo>
                  <a:lnTo>
                    <a:pt x="2866" y="5649"/>
                  </a:lnTo>
                  <a:lnTo>
                    <a:pt x="2938" y="5614"/>
                  </a:lnTo>
                  <a:lnTo>
                    <a:pt x="3012" y="5583"/>
                  </a:lnTo>
                  <a:lnTo>
                    <a:pt x="3088" y="5556"/>
                  </a:lnTo>
                  <a:lnTo>
                    <a:pt x="3166" y="5533"/>
                  </a:lnTo>
                  <a:lnTo>
                    <a:pt x="4128" y="5275"/>
                  </a:lnTo>
                  <a:lnTo>
                    <a:pt x="5597" y="4881"/>
                  </a:lnTo>
                  <a:lnTo>
                    <a:pt x="5676" y="4863"/>
                  </a:lnTo>
                  <a:lnTo>
                    <a:pt x="5755" y="4848"/>
                  </a:lnTo>
                  <a:lnTo>
                    <a:pt x="5821" y="4840"/>
                  </a:lnTo>
                  <a:lnTo>
                    <a:pt x="5411" y="6368"/>
                  </a:lnTo>
                  <a:lnTo>
                    <a:pt x="5394" y="6448"/>
                  </a:lnTo>
                  <a:lnTo>
                    <a:pt x="5386" y="6527"/>
                  </a:lnTo>
                  <a:lnTo>
                    <a:pt x="5386" y="6607"/>
                  </a:lnTo>
                  <a:lnTo>
                    <a:pt x="5395" y="6686"/>
                  </a:lnTo>
                  <a:lnTo>
                    <a:pt x="5411" y="6763"/>
                  </a:lnTo>
                  <a:lnTo>
                    <a:pt x="5436" y="6838"/>
                  </a:lnTo>
                  <a:lnTo>
                    <a:pt x="5468" y="6911"/>
                  </a:lnTo>
                  <a:lnTo>
                    <a:pt x="5507" y="6980"/>
                  </a:lnTo>
                  <a:lnTo>
                    <a:pt x="5554" y="7045"/>
                  </a:lnTo>
                  <a:lnTo>
                    <a:pt x="5609" y="7105"/>
                  </a:lnTo>
                  <a:lnTo>
                    <a:pt x="7284" y="8780"/>
                  </a:lnTo>
                  <a:lnTo>
                    <a:pt x="8770" y="10267"/>
                  </a:lnTo>
                  <a:lnTo>
                    <a:pt x="8586" y="10954"/>
                  </a:lnTo>
                  <a:lnTo>
                    <a:pt x="8563" y="11032"/>
                  </a:lnTo>
                  <a:lnTo>
                    <a:pt x="8536" y="11107"/>
                  </a:lnTo>
                  <a:lnTo>
                    <a:pt x="8506" y="11181"/>
                  </a:lnTo>
                  <a:lnTo>
                    <a:pt x="8471" y="11253"/>
                  </a:lnTo>
                  <a:lnTo>
                    <a:pt x="8433" y="11323"/>
                  </a:lnTo>
                  <a:lnTo>
                    <a:pt x="8391" y="11390"/>
                  </a:lnTo>
                  <a:lnTo>
                    <a:pt x="8347" y="11455"/>
                  </a:lnTo>
                  <a:lnTo>
                    <a:pt x="8299" y="11518"/>
                  </a:lnTo>
                  <a:lnTo>
                    <a:pt x="8247" y="11578"/>
                  </a:lnTo>
                  <a:lnTo>
                    <a:pt x="8193" y="11635"/>
                  </a:lnTo>
                  <a:lnTo>
                    <a:pt x="8136" y="11689"/>
                  </a:lnTo>
                  <a:lnTo>
                    <a:pt x="8076" y="11740"/>
                  </a:lnTo>
                  <a:lnTo>
                    <a:pt x="8014" y="11788"/>
                  </a:lnTo>
                  <a:lnTo>
                    <a:pt x="7949" y="11833"/>
                  </a:lnTo>
                  <a:lnTo>
                    <a:pt x="7882" y="11874"/>
                  </a:lnTo>
                  <a:lnTo>
                    <a:pt x="7812" y="11912"/>
                  </a:lnTo>
                  <a:lnTo>
                    <a:pt x="7740" y="11947"/>
                  </a:lnTo>
                  <a:lnTo>
                    <a:pt x="7666" y="11978"/>
                  </a:lnTo>
                  <a:lnTo>
                    <a:pt x="7590" y="12005"/>
                  </a:lnTo>
                  <a:lnTo>
                    <a:pt x="7512" y="12028"/>
                  </a:lnTo>
                  <a:lnTo>
                    <a:pt x="6550" y="12286"/>
                  </a:lnTo>
                  <a:lnTo>
                    <a:pt x="7503" y="13239"/>
                  </a:lnTo>
                  <a:lnTo>
                    <a:pt x="8887" y="12868"/>
                  </a:lnTo>
                  <a:lnTo>
                    <a:pt x="8964" y="12843"/>
                  </a:lnTo>
                  <a:lnTo>
                    <a:pt x="9038" y="12810"/>
                  </a:lnTo>
                  <a:lnTo>
                    <a:pt x="9107" y="12770"/>
                  </a:lnTo>
                  <a:lnTo>
                    <a:pt x="9171" y="12724"/>
                  </a:lnTo>
                  <a:lnTo>
                    <a:pt x="9229" y="12671"/>
                  </a:lnTo>
                  <a:lnTo>
                    <a:pt x="9282" y="12612"/>
                  </a:lnTo>
                  <a:lnTo>
                    <a:pt x="9329" y="12548"/>
                  </a:lnTo>
                  <a:lnTo>
                    <a:pt x="9369" y="12479"/>
                  </a:lnTo>
                  <a:lnTo>
                    <a:pt x="9401" y="12406"/>
                  </a:lnTo>
                  <a:lnTo>
                    <a:pt x="9427" y="12329"/>
                  </a:lnTo>
                  <a:lnTo>
                    <a:pt x="9797" y="10945"/>
                  </a:lnTo>
                  <a:lnTo>
                    <a:pt x="9889" y="10601"/>
                  </a:lnTo>
                  <a:lnTo>
                    <a:pt x="12426" y="9922"/>
                  </a:lnTo>
                  <a:lnTo>
                    <a:pt x="12426" y="9334"/>
                  </a:lnTo>
                  <a:lnTo>
                    <a:pt x="12382" y="9290"/>
                  </a:lnTo>
                  <a:lnTo>
                    <a:pt x="12426" y="9334"/>
                  </a:lnTo>
                  <a:lnTo>
                    <a:pt x="12426" y="8713"/>
                  </a:lnTo>
                  <a:close/>
                  <a:moveTo>
                    <a:pt x="12426" y="164"/>
                  </a:moveTo>
                  <a:lnTo>
                    <a:pt x="12366" y="121"/>
                  </a:lnTo>
                  <a:lnTo>
                    <a:pt x="12297" y="82"/>
                  </a:lnTo>
                  <a:lnTo>
                    <a:pt x="12224" y="49"/>
                  </a:lnTo>
                  <a:lnTo>
                    <a:pt x="12149" y="25"/>
                  </a:lnTo>
                  <a:lnTo>
                    <a:pt x="12072" y="9"/>
                  </a:lnTo>
                  <a:lnTo>
                    <a:pt x="11993" y="0"/>
                  </a:lnTo>
                  <a:lnTo>
                    <a:pt x="11914" y="0"/>
                  </a:lnTo>
                  <a:lnTo>
                    <a:pt x="11834" y="8"/>
                  </a:lnTo>
                  <a:lnTo>
                    <a:pt x="11754" y="25"/>
                  </a:lnTo>
                  <a:lnTo>
                    <a:pt x="8561" y="881"/>
                  </a:lnTo>
                  <a:lnTo>
                    <a:pt x="9514" y="1834"/>
                  </a:lnTo>
                  <a:lnTo>
                    <a:pt x="10984" y="1440"/>
                  </a:lnTo>
                  <a:lnTo>
                    <a:pt x="11062" y="1421"/>
                  </a:lnTo>
                  <a:lnTo>
                    <a:pt x="11142" y="1407"/>
                  </a:lnTo>
                  <a:lnTo>
                    <a:pt x="11221" y="1396"/>
                  </a:lnTo>
                  <a:lnTo>
                    <a:pt x="11301" y="1390"/>
                  </a:lnTo>
                  <a:lnTo>
                    <a:pt x="11380" y="1388"/>
                  </a:lnTo>
                  <a:lnTo>
                    <a:pt x="11459" y="1391"/>
                  </a:lnTo>
                  <a:lnTo>
                    <a:pt x="11538" y="1397"/>
                  </a:lnTo>
                  <a:lnTo>
                    <a:pt x="11616" y="1407"/>
                  </a:lnTo>
                  <a:lnTo>
                    <a:pt x="11694" y="1422"/>
                  </a:lnTo>
                  <a:lnTo>
                    <a:pt x="11770" y="1440"/>
                  </a:lnTo>
                  <a:lnTo>
                    <a:pt x="11845" y="1463"/>
                  </a:lnTo>
                  <a:lnTo>
                    <a:pt x="11920" y="1489"/>
                  </a:lnTo>
                  <a:lnTo>
                    <a:pt x="11993" y="1519"/>
                  </a:lnTo>
                  <a:lnTo>
                    <a:pt x="12064" y="1553"/>
                  </a:lnTo>
                  <a:lnTo>
                    <a:pt x="12134" y="1590"/>
                  </a:lnTo>
                  <a:lnTo>
                    <a:pt x="12201" y="1632"/>
                  </a:lnTo>
                  <a:lnTo>
                    <a:pt x="12267" y="1677"/>
                  </a:lnTo>
                  <a:lnTo>
                    <a:pt x="12331" y="1725"/>
                  </a:lnTo>
                  <a:lnTo>
                    <a:pt x="12392" y="1778"/>
                  </a:lnTo>
                  <a:lnTo>
                    <a:pt x="12426" y="1809"/>
                  </a:lnTo>
                  <a:lnTo>
                    <a:pt x="12426" y="164"/>
                  </a:lnTo>
                  <a:close/>
                </a:path>
              </a:pathLst>
            </a:custGeom>
            <a:solidFill>
              <a:srgbClr val="337B86">
                <a:alpha val="3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>
                <a:pattFill prst="pct5">
                  <a:fgClr>
                    <a:schemeClr val="tx1"/>
                  </a:fgClr>
                  <a:bgClr>
                    <a:schemeClr val="bg1"/>
                  </a:bgClr>
                </a:pattFill>
              </a:endParaRPr>
            </a:p>
          </p:txBody>
        </p:sp>
        <p:sp>
          <p:nvSpPr>
            <p:cNvPr id="52" name="AutoShape 79">
              <a:extLst>
                <a:ext uri="{FF2B5EF4-FFF2-40B4-BE49-F238E27FC236}">
                  <a16:creationId xmlns:a16="http://schemas.microsoft.com/office/drawing/2014/main" id="{A5D296E8-6E67-8000-B905-C435A67DFF36}"/>
                </a:ext>
              </a:extLst>
            </p:cNvPr>
            <p:cNvSpPr>
              <a:spLocks/>
            </p:cNvSpPr>
            <p:nvPr/>
          </p:nvSpPr>
          <p:spPr bwMode="auto">
            <a:xfrm>
              <a:off x="6062" y="22671"/>
              <a:ext cx="7393" cy="8788"/>
            </a:xfrm>
            <a:custGeom>
              <a:avLst/>
              <a:gdLst>
                <a:gd name="T0" fmla="+- 0 9144 6063"/>
                <a:gd name="T1" fmla="*/ T0 w 7393"/>
                <a:gd name="T2" fmla="+- 0 30580 22672"/>
                <a:gd name="T3" fmla="*/ 30580 h 8788"/>
                <a:gd name="T4" fmla="+- 0 8816 6063"/>
                <a:gd name="T5" fmla="*/ T4 w 7393"/>
                <a:gd name="T6" fmla="+- 0 30580 22672"/>
                <a:gd name="T7" fmla="*/ 30580 h 8788"/>
                <a:gd name="T8" fmla="+- 0 8510 6063"/>
                <a:gd name="T9" fmla="*/ T8 w 7393"/>
                <a:gd name="T10" fmla="+- 0 30468 22672"/>
                <a:gd name="T11" fmla="*/ 30468 h 8788"/>
                <a:gd name="T12" fmla="+- 0 7759 6063"/>
                <a:gd name="T13" fmla="*/ T12 w 7393"/>
                <a:gd name="T14" fmla="+- 0 29763 22672"/>
                <a:gd name="T15" fmla="*/ 29763 h 8788"/>
                <a:gd name="T16" fmla="+- 0 7053 6063"/>
                <a:gd name="T17" fmla="*/ T16 w 7393"/>
                <a:gd name="T18" fmla="+- 0 29011 22672"/>
                <a:gd name="T19" fmla="*/ 29011 h 8788"/>
                <a:gd name="T20" fmla="+- 0 6079 6063"/>
                <a:gd name="T21" fmla="*/ T20 w 7393"/>
                <a:gd name="T22" fmla="+- 0 29021 22672"/>
                <a:gd name="T23" fmla="*/ 29021 h 8788"/>
                <a:gd name="T24" fmla="+- 0 6202 6063"/>
                <a:gd name="T25" fmla="*/ T24 w 7393"/>
                <a:gd name="T26" fmla="+- 0 29234 22672"/>
                <a:gd name="T27" fmla="*/ 29234 h 8788"/>
                <a:gd name="T28" fmla="+- 0 8387 6063"/>
                <a:gd name="T29" fmla="*/ T28 w 7393"/>
                <a:gd name="T30" fmla="+- 0 31396 22672"/>
                <a:gd name="T31" fmla="*/ 31396 h 8788"/>
                <a:gd name="T32" fmla="+- 0 8623 6063"/>
                <a:gd name="T33" fmla="*/ T32 w 7393"/>
                <a:gd name="T34" fmla="+- 0 31459 22672"/>
                <a:gd name="T35" fmla="*/ 31459 h 8788"/>
                <a:gd name="T36" fmla="+- 0 12695 6063"/>
                <a:gd name="T37" fmla="*/ T36 w 7393"/>
                <a:gd name="T38" fmla="+- 0 27248 22672"/>
                <a:gd name="T39" fmla="*/ 27248 h 8788"/>
                <a:gd name="T40" fmla="+- 0 12572 6063"/>
                <a:gd name="T41" fmla="*/ T40 w 7393"/>
                <a:gd name="T42" fmla="+- 0 27036 22672"/>
                <a:gd name="T43" fmla="*/ 27036 h 8788"/>
                <a:gd name="T44" fmla="+- 0 10744 6063"/>
                <a:gd name="T45" fmla="*/ T44 w 7393"/>
                <a:gd name="T46" fmla="+- 0 24560 22672"/>
                <a:gd name="T47" fmla="*/ 24560 h 8788"/>
                <a:gd name="T48" fmla="+- 0 10908 6063"/>
                <a:gd name="T49" fmla="*/ T48 w 7393"/>
                <a:gd name="T50" fmla="+- 0 24276 22672"/>
                <a:gd name="T51" fmla="*/ 24276 h 8788"/>
                <a:gd name="T52" fmla="+- 0 11157 6063"/>
                <a:gd name="T53" fmla="*/ T52 w 7393"/>
                <a:gd name="T54" fmla="+- 0 24067 22672"/>
                <a:gd name="T55" fmla="*/ 24067 h 8788"/>
                <a:gd name="T56" fmla="+- 0 11986 6063"/>
                <a:gd name="T57" fmla="*/ T56 w 7393"/>
                <a:gd name="T58" fmla="+- 0 23811 22672"/>
                <a:gd name="T59" fmla="*/ 23811 h 8788"/>
                <a:gd name="T60" fmla="+- 0 10416 6063"/>
                <a:gd name="T61" fmla="*/ T60 w 7393"/>
                <a:gd name="T62" fmla="+- 0 23496 22672"/>
                <a:gd name="T63" fmla="*/ 23496 h 8788"/>
                <a:gd name="T64" fmla="+- 0 10243 6063"/>
                <a:gd name="T65" fmla="*/ T64 w 7393"/>
                <a:gd name="T66" fmla="+- 0 23668 22672"/>
                <a:gd name="T67" fmla="*/ 23668 h 8788"/>
                <a:gd name="T68" fmla="+- 0 9907 6063"/>
                <a:gd name="T69" fmla="*/ T68 w 7393"/>
                <a:gd name="T70" fmla="+- 0 24859 22672"/>
                <a:gd name="T71" fmla="*/ 24859 h 8788"/>
                <a:gd name="T72" fmla="+- 0 7119 6063"/>
                <a:gd name="T73" fmla="*/ T72 w 7393"/>
                <a:gd name="T74" fmla="+- 0 25611 22672"/>
                <a:gd name="T75" fmla="*/ 25611 h 8788"/>
                <a:gd name="T76" fmla="+- 0 6925 6063"/>
                <a:gd name="T77" fmla="*/ T76 w 7393"/>
                <a:gd name="T78" fmla="+- 0 25759 22672"/>
                <a:gd name="T79" fmla="*/ 25759 h 8788"/>
                <a:gd name="T80" fmla="+- 0 6612 6063"/>
                <a:gd name="T81" fmla="*/ T80 w 7393"/>
                <a:gd name="T82" fmla="+- 0 26788 22672"/>
                <a:gd name="T83" fmla="*/ 26788 h 8788"/>
                <a:gd name="T84" fmla="+- 0 6067 6063"/>
                <a:gd name="T85" fmla="*/ T84 w 7393"/>
                <a:gd name="T86" fmla="+- 0 28961 22672"/>
                <a:gd name="T87" fmla="*/ 28961 h 8788"/>
                <a:gd name="T88" fmla="+- 0 6932 6063"/>
                <a:gd name="T89" fmla="*/ T88 w 7393"/>
                <a:gd name="T90" fmla="+- 0 28624 22672"/>
                <a:gd name="T91" fmla="*/ 28624 h 8788"/>
                <a:gd name="T92" fmla="+- 0 6960 6063"/>
                <a:gd name="T93" fmla="*/ T92 w 7393"/>
                <a:gd name="T94" fmla="+- 0 28296 22672"/>
                <a:gd name="T95" fmla="*/ 28296 h 8788"/>
                <a:gd name="T96" fmla="+- 0 7423 6063"/>
                <a:gd name="T97" fmla="*/ T96 w 7393"/>
                <a:gd name="T98" fmla="+- 0 26625 22672"/>
                <a:gd name="T99" fmla="*/ 26625 h 8788"/>
                <a:gd name="T100" fmla="+- 0 7610 6063"/>
                <a:gd name="T101" fmla="*/ T100 w 7393"/>
                <a:gd name="T102" fmla="+- 0 26358 22672"/>
                <a:gd name="T103" fmla="*/ 26358 h 8788"/>
                <a:gd name="T104" fmla="+- 0 7877 6063"/>
                <a:gd name="T105" fmla="*/ T104 w 7393"/>
                <a:gd name="T106" fmla="+- 0 26171 22672"/>
                <a:gd name="T107" fmla="*/ 26171 h 8788"/>
                <a:gd name="T108" fmla="+- 0 8633 6063"/>
                <a:gd name="T109" fmla="*/ T108 w 7393"/>
                <a:gd name="T110" fmla="+- 0 25953 22672"/>
                <a:gd name="T111" fmla="*/ 25953 h 8788"/>
                <a:gd name="T112" fmla="+- 0 9432 6063"/>
                <a:gd name="T113" fmla="*/ T112 w 7393"/>
                <a:gd name="T114" fmla="+- 0 26633 22672"/>
                <a:gd name="T115" fmla="*/ 26633 h 8788"/>
                <a:gd name="T116" fmla="+- 0 9432 6063"/>
                <a:gd name="T117" fmla="*/ T116 w 7393"/>
                <a:gd name="T118" fmla="+- 0 26879 22672"/>
                <a:gd name="T119" fmla="*/ 26879 h 8788"/>
                <a:gd name="T120" fmla="+- 0 10281 6063"/>
                <a:gd name="T121" fmla="*/ T120 w 7393"/>
                <a:gd name="T122" fmla="+- 0 26400 22672"/>
                <a:gd name="T123" fmla="*/ 26400 h 8788"/>
                <a:gd name="T124" fmla="+- 0 10385 6063"/>
                <a:gd name="T125" fmla="*/ T124 w 7393"/>
                <a:gd name="T126" fmla="+- 0 25885 22672"/>
                <a:gd name="T127" fmla="*/ 25885 h 8788"/>
                <a:gd name="T128" fmla="+- 0 11569 6063"/>
                <a:gd name="T129" fmla="*/ T128 w 7393"/>
                <a:gd name="T130" fmla="+- 0 27061 22672"/>
                <a:gd name="T131" fmla="*/ 27061 h 8788"/>
                <a:gd name="T132" fmla="+- 0 11758 6063"/>
                <a:gd name="T133" fmla="*/ T132 w 7393"/>
                <a:gd name="T134" fmla="+- 0 27331 22672"/>
                <a:gd name="T135" fmla="*/ 27331 h 8788"/>
                <a:gd name="T136" fmla="+- 0 13456 6063"/>
                <a:gd name="T137" fmla="*/ T136 w 7393"/>
                <a:gd name="T138" fmla="+- 0 28185 22672"/>
                <a:gd name="T139" fmla="*/ 28185 h 8788"/>
                <a:gd name="T140" fmla="+- 0 12695 6063"/>
                <a:gd name="T141" fmla="*/ T140 w 7393"/>
                <a:gd name="T142" fmla="+- 0 27494 22672"/>
                <a:gd name="T143" fmla="*/ 27494 h 8788"/>
                <a:gd name="T144" fmla="+- 0 12695 6063"/>
                <a:gd name="T145" fmla="*/ T144 w 7393"/>
                <a:gd name="T146" fmla="+- 0 27248 22672"/>
                <a:gd name="T147" fmla="*/ 27248 h 8788"/>
                <a:gd name="T148" fmla="+- 0 11846 6063"/>
                <a:gd name="T149" fmla="*/ T148 w 7393"/>
                <a:gd name="T150" fmla="+- 0 27727 22672"/>
                <a:gd name="T151" fmla="*/ 27727 h 8788"/>
                <a:gd name="T152" fmla="+- 0 11742 6063"/>
                <a:gd name="T153" fmla="*/ T152 w 7393"/>
                <a:gd name="T154" fmla="+- 0 28243 22672"/>
                <a:gd name="T155" fmla="*/ 28243 h 8788"/>
                <a:gd name="T156" fmla="+- 0 10558 6063"/>
                <a:gd name="T157" fmla="*/ T156 w 7393"/>
                <a:gd name="T158" fmla="+- 0 27067 22672"/>
                <a:gd name="T159" fmla="*/ 27067 h 8788"/>
                <a:gd name="T160" fmla="+- 0 10369 6063"/>
                <a:gd name="T161" fmla="*/ T160 w 7393"/>
                <a:gd name="T162" fmla="+- 0 26796 22672"/>
                <a:gd name="T163" fmla="*/ 26796 h 8788"/>
                <a:gd name="T164" fmla="+- 0 9452 6063"/>
                <a:gd name="T165" fmla="*/ T164 w 7393"/>
                <a:gd name="T166" fmla="+- 0 26937 22672"/>
                <a:gd name="T167" fmla="*/ 26937 h 8788"/>
                <a:gd name="T168" fmla="+- 0 10598 6063"/>
                <a:gd name="T169" fmla="*/ T168 w 7393"/>
                <a:gd name="T170" fmla="+- 0 28135 22672"/>
                <a:gd name="T171" fmla="*/ 28135 h 8788"/>
                <a:gd name="T172" fmla="+- 0 11351 6063"/>
                <a:gd name="T173" fmla="*/ T172 w 7393"/>
                <a:gd name="T174" fmla="+- 0 29644 22672"/>
                <a:gd name="T175" fmla="*/ 29644 h 8788"/>
                <a:gd name="T176" fmla="+- 0 11164 6063"/>
                <a:gd name="T177" fmla="*/ T176 w 7393"/>
                <a:gd name="T178" fmla="+- 0 29912 22672"/>
                <a:gd name="T179" fmla="*/ 29912 h 8788"/>
                <a:gd name="T180" fmla="+- 0 10897 6063"/>
                <a:gd name="T181" fmla="*/ T180 w 7393"/>
                <a:gd name="T182" fmla="+- 0 30099 22672"/>
                <a:gd name="T183" fmla="*/ 30099 h 8788"/>
                <a:gd name="T184" fmla="+- 0 10734 6063"/>
                <a:gd name="T185" fmla="*/ T184 w 7393"/>
                <a:gd name="T186" fmla="+- 0 30910 22672"/>
                <a:gd name="T187" fmla="*/ 30910 h 8788"/>
                <a:gd name="T188" fmla="+- 0 11763 6063"/>
                <a:gd name="T189" fmla="*/ T188 w 7393"/>
                <a:gd name="T190" fmla="+- 0 30597 22672"/>
                <a:gd name="T191" fmla="*/ 30597 h 8788"/>
                <a:gd name="T192" fmla="+- 0 11911 6063"/>
                <a:gd name="T193" fmla="*/ T192 w 7393"/>
                <a:gd name="T194" fmla="+- 0 30403 22672"/>
                <a:gd name="T195" fmla="*/ 30403 h 8788"/>
                <a:gd name="T196" fmla="+- 0 13456 6063"/>
                <a:gd name="T197" fmla="*/ T196 w 7393"/>
                <a:gd name="T198" fmla="+- 0 28937 22672"/>
                <a:gd name="T199" fmla="*/ 28937 h 8788"/>
                <a:gd name="T200" fmla="+- 0 13442 6063"/>
                <a:gd name="T201" fmla="*/ T200 w 7393"/>
                <a:gd name="T202" fmla="+- 0 22672 22672"/>
                <a:gd name="T203" fmla="*/ 22672 h 8788"/>
                <a:gd name="T204" fmla="+- 0 12901 6063"/>
                <a:gd name="T205" fmla="*/ T204 w 7393"/>
                <a:gd name="T206" fmla="+- 0 23565 22672"/>
                <a:gd name="T207" fmla="*/ 23565 h 8788"/>
                <a:gd name="T208" fmla="+- 0 13230 6063"/>
                <a:gd name="T209" fmla="*/ T208 w 7393"/>
                <a:gd name="T210" fmla="+- 0 23537 22672"/>
                <a:gd name="T211" fmla="*/ 23537 h 8788"/>
                <a:gd name="T212" fmla="+- 0 13456 6063"/>
                <a:gd name="T213" fmla="*/ T212 w 7393"/>
                <a:gd name="T214" fmla="+- 0 23586 22672"/>
                <a:gd name="T215" fmla="*/ 23586 h 878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</a:cxnLst>
              <a:rect l="0" t="0" r="r" b="b"/>
              <a:pathLst>
                <a:path w="7393" h="8788">
                  <a:moveTo>
                    <a:pt x="4671" y="8238"/>
                  </a:moveTo>
                  <a:lnTo>
                    <a:pt x="4078" y="7645"/>
                  </a:lnTo>
                  <a:lnTo>
                    <a:pt x="3163" y="7890"/>
                  </a:lnTo>
                  <a:lnTo>
                    <a:pt x="3081" y="7908"/>
                  </a:lnTo>
                  <a:lnTo>
                    <a:pt x="2999" y="7919"/>
                  </a:lnTo>
                  <a:lnTo>
                    <a:pt x="2916" y="7922"/>
                  </a:lnTo>
                  <a:lnTo>
                    <a:pt x="2834" y="7918"/>
                  </a:lnTo>
                  <a:lnTo>
                    <a:pt x="2753" y="7908"/>
                  </a:lnTo>
                  <a:lnTo>
                    <a:pt x="2674" y="7890"/>
                  </a:lnTo>
                  <a:lnTo>
                    <a:pt x="2596" y="7865"/>
                  </a:lnTo>
                  <a:lnTo>
                    <a:pt x="2520" y="7834"/>
                  </a:lnTo>
                  <a:lnTo>
                    <a:pt x="2447" y="7796"/>
                  </a:lnTo>
                  <a:lnTo>
                    <a:pt x="2378" y="7752"/>
                  </a:lnTo>
                  <a:lnTo>
                    <a:pt x="2312" y="7702"/>
                  </a:lnTo>
                  <a:lnTo>
                    <a:pt x="2250" y="7645"/>
                  </a:lnTo>
                  <a:lnTo>
                    <a:pt x="1696" y="7091"/>
                  </a:lnTo>
                  <a:lnTo>
                    <a:pt x="1142" y="6537"/>
                  </a:lnTo>
                  <a:lnTo>
                    <a:pt x="1085" y="6475"/>
                  </a:lnTo>
                  <a:lnTo>
                    <a:pt x="1035" y="6409"/>
                  </a:lnTo>
                  <a:lnTo>
                    <a:pt x="990" y="6339"/>
                  </a:lnTo>
                  <a:lnTo>
                    <a:pt x="953" y="6267"/>
                  </a:lnTo>
                  <a:lnTo>
                    <a:pt x="922" y="6191"/>
                  </a:lnTo>
                  <a:lnTo>
                    <a:pt x="897" y="6113"/>
                  </a:lnTo>
                  <a:lnTo>
                    <a:pt x="16" y="6349"/>
                  </a:lnTo>
                  <a:lnTo>
                    <a:pt x="36" y="6407"/>
                  </a:lnTo>
                  <a:lnTo>
                    <a:pt x="63" y="6463"/>
                  </a:lnTo>
                  <a:lnTo>
                    <a:pt x="97" y="6515"/>
                  </a:lnTo>
                  <a:lnTo>
                    <a:pt x="139" y="6562"/>
                  </a:lnTo>
                  <a:lnTo>
                    <a:pt x="1182" y="7605"/>
                  </a:lnTo>
                  <a:lnTo>
                    <a:pt x="2225" y="8648"/>
                  </a:lnTo>
                  <a:lnTo>
                    <a:pt x="2272" y="8689"/>
                  </a:lnTo>
                  <a:lnTo>
                    <a:pt x="2324" y="8724"/>
                  </a:lnTo>
                  <a:lnTo>
                    <a:pt x="2379" y="8751"/>
                  </a:lnTo>
                  <a:lnTo>
                    <a:pt x="2438" y="8771"/>
                  </a:lnTo>
                  <a:lnTo>
                    <a:pt x="2498" y="8783"/>
                  </a:lnTo>
                  <a:lnTo>
                    <a:pt x="2560" y="8787"/>
                  </a:lnTo>
                  <a:lnTo>
                    <a:pt x="2622" y="8783"/>
                  </a:lnTo>
                  <a:lnTo>
                    <a:pt x="2683" y="8771"/>
                  </a:lnTo>
                  <a:lnTo>
                    <a:pt x="4671" y="8238"/>
                  </a:lnTo>
                  <a:close/>
                  <a:moveTo>
                    <a:pt x="6632" y="4576"/>
                  </a:moveTo>
                  <a:lnTo>
                    <a:pt x="6612" y="4518"/>
                  </a:lnTo>
                  <a:lnTo>
                    <a:pt x="6585" y="4463"/>
                  </a:lnTo>
                  <a:lnTo>
                    <a:pt x="6551" y="4411"/>
                  </a:lnTo>
                  <a:lnTo>
                    <a:pt x="6509" y="4364"/>
                  </a:lnTo>
                  <a:lnTo>
                    <a:pt x="5466" y="3321"/>
                  </a:lnTo>
                  <a:lnTo>
                    <a:pt x="4541" y="2395"/>
                  </a:lnTo>
                  <a:lnTo>
                    <a:pt x="4656" y="1968"/>
                  </a:lnTo>
                  <a:lnTo>
                    <a:pt x="4681" y="1888"/>
                  </a:lnTo>
                  <a:lnTo>
                    <a:pt x="4713" y="1811"/>
                  </a:lnTo>
                  <a:lnTo>
                    <a:pt x="4751" y="1738"/>
                  </a:lnTo>
                  <a:lnTo>
                    <a:pt x="4795" y="1669"/>
                  </a:lnTo>
                  <a:lnTo>
                    <a:pt x="4845" y="1604"/>
                  </a:lnTo>
                  <a:lnTo>
                    <a:pt x="4900" y="1544"/>
                  </a:lnTo>
                  <a:lnTo>
                    <a:pt x="4960" y="1489"/>
                  </a:lnTo>
                  <a:lnTo>
                    <a:pt x="5025" y="1439"/>
                  </a:lnTo>
                  <a:lnTo>
                    <a:pt x="5094" y="1395"/>
                  </a:lnTo>
                  <a:lnTo>
                    <a:pt x="5167" y="1356"/>
                  </a:lnTo>
                  <a:lnTo>
                    <a:pt x="5244" y="1324"/>
                  </a:lnTo>
                  <a:lnTo>
                    <a:pt x="5324" y="1299"/>
                  </a:lnTo>
                  <a:lnTo>
                    <a:pt x="5923" y="1139"/>
                  </a:lnTo>
                  <a:lnTo>
                    <a:pt x="5330" y="545"/>
                  </a:lnTo>
                  <a:lnTo>
                    <a:pt x="4468" y="776"/>
                  </a:lnTo>
                  <a:lnTo>
                    <a:pt x="4409" y="796"/>
                  </a:lnTo>
                  <a:lnTo>
                    <a:pt x="4353" y="824"/>
                  </a:lnTo>
                  <a:lnTo>
                    <a:pt x="4302" y="858"/>
                  </a:lnTo>
                  <a:lnTo>
                    <a:pt x="4255" y="899"/>
                  </a:lnTo>
                  <a:lnTo>
                    <a:pt x="4215" y="945"/>
                  </a:lnTo>
                  <a:lnTo>
                    <a:pt x="4180" y="996"/>
                  </a:lnTo>
                  <a:lnTo>
                    <a:pt x="4153" y="1052"/>
                  </a:lnTo>
                  <a:lnTo>
                    <a:pt x="4133" y="1112"/>
                  </a:lnTo>
                  <a:lnTo>
                    <a:pt x="3902" y="1973"/>
                  </a:lnTo>
                  <a:lnTo>
                    <a:pt x="3844" y="2187"/>
                  </a:lnTo>
                  <a:lnTo>
                    <a:pt x="1977" y="2687"/>
                  </a:lnTo>
                  <a:lnTo>
                    <a:pt x="1115" y="2918"/>
                  </a:lnTo>
                  <a:lnTo>
                    <a:pt x="1056" y="2939"/>
                  </a:lnTo>
                  <a:lnTo>
                    <a:pt x="1000" y="2966"/>
                  </a:lnTo>
                  <a:lnTo>
                    <a:pt x="949" y="3001"/>
                  </a:lnTo>
                  <a:lnTo>
                    <a:pt x="902" y="3041"/>
                  </a:lnTo>
                  <a:lnTo>
                    <a:pt x="862" y="3087"/>
                  </a:lnTo>
                  <a:lnTo>
                    <a:pt x="827" y="3139"/>
                  </a:lnTo>
                  <a:lnTo>
                    <a:pt x="800" y="3194"/>
                  </a:lnTo>
                  <a:lnTo>
                    <a:pt x="780" y="3254"/>
                  </a:lnTo>
                  <a:lnTo>
                    <a:pt x="549" y="4116"/>
                  </a:lnTo>
                  <a:lnTo>
                    <a:pt x="16" y="6103"/>
                  </a:lnTo>
                  <a:lnTo>
                    <a:pt x="4" y="6165"/>
                  </a:lnTo>
                  <a:lnTo>
                    <a:pt x="0" y="6227"/>
                  </a:lnTo>
                  <a:lnTo>
                    <a:pt x="4" y="6289"/>
                  </a:lnTo>
                  <a:lnTo>
                    <a:pt x="16" y="6349"/>
                  </a:lnTo>
                  <a:lnTo>
                    <a:pt x="897" y="6113"/>
                  </a:lnTo>
                  <a:lnTo>
                    <a:pt x="879" y="6033"/>
                  </a:lnTo>
                  <a:lnTo>
                    <a:pt x="869" y="5952"/>
                  </a:lnTo>
                  <a:lnTo>
                    <a:pt x="865" y="5870"/>
                  </a:lnTo>
                  <a:lnTo>
                    <a:pt x="868" y="5788"/>
                  </a:lnTo>
                  <a:lnTo>
                    <a:pt x="879" y="5706"/>
                  </a:lnTo>
                  <a:lnTo>
                    <a:pt x="897" y="5624"/>
                  </a:lnTo>
                  <a:lnTo>
                    <a:pt x="1142" y="4709"/>
                  </a:lnTo>
                  <a:lnTo>
                    <a:pt x="1303" y="4110"/>
                  </a:lnTo>
                  <a:lnTo>
                    <a:pt x="1328" y="4030"/>
                  </a:lnTo>
                  <a:lnTo>
                    <a:pt x="1360" y="3953"/>
                  </a:lnTo>
                  <a:lnTo>
                    <a:pt x="1398" y="3880"/>
                  </a:lnTo>
                  <a:lnTo>
                    <a:pt x="1442" y="3811"/>
                  </a:lnTo>
                  <a:lnTo>
                    <a:pt x="1492" y="3746"/>
                  </a:lnTo>
                  <a:lnTo>
                    <a:pt x="1547" y="3686"/>
                  </a:lnTo>
                  <a:lnTo>
                    <a:pt x="1607" y="3631"/>
                  </a:lnTo>
                  <a:lnTo>
                    <a:pt x="1672" y="3581"/>
                  </a:lnTo>
                  <a:lnTo>
                    <a:pt x="1741" y="3537"/>
                  </a:lnTo>
                  <a:lnTo>
                    <a:pt x="1814" y="3499"/>
                  </a:lnTo>
                  <a:lnTo>
                    <a:pt x="1891" y="3467"/>
                  </a:lnTo>
                  <a:lnTo>
                    <a:pt x="1971" y="3441"/>
                  </a:lnTo>
                  <a:lnTo>
                    <a:pt x="2570" y="3281"/>
                  </a:lnTo>
                  <a:lnTo>
                    <a:pt x="3485" y="3036"/>
                  </a:lnTo>
                  <a:lnTo>
                    <a:pt x="3567" y="3018"/>
                  </a:lnTo>
                  <a:lnTo>
                    <a:pt x="3624" y="3010"/>
                  </a:lnTo>
                  <a:lnTo>
                    <a:pt x="3369" y="3961"/>
                  </a:lnTo>
                  <a:lnTo>
                    <a:pt x="3357" y="4023"/>
                  </a:lnTo>
                  <a:lnTo>
                    <a:pt x="3353" y="4085"/>
                  </a:lnTo>
                  <a:lnTo>
                    <a:pt x="3357" y="4147"/>
                  </a:lnTo>
                  <a:lnTo>
                    <a:pt x="3369" y="4207"/>
                  </a:lnTo>
                  <a:lnTo>
                    <a:pt x="4250" y="3971"/>
                  </a:lnTo>
                  <a:lnTo>
                    <a:pt x="4232" y="3891"/>
                  </a:lnTo>
                  <a:lnTo>
                    <a:pt x="4221" y="3810"/>
                  </a:lnTo>
                  <a:lnTo>
                    <a:pt x="4218" y="3728"/>
                  </a:lnTo>
                  <a:lnTo>
                    <a:pt x="4221" y="3646"/>
                  </a:lnTo>
                  <a:lnTo>
                    <a:pt x="4232" y="3563"/>
                  </a:lnTo>
                  <a:lnTo>
                    <a:pt x="4250" y="3481"/>
                  </a:lnTo>
                  <a:lnTo>
                    <a:pt x="4322" y="3213"/>
                  </a:lnTo>
                  <a:lnTo>
                    <a:pt x="4336" y="3224"/>
                  </a:lnTo>
                  <a:lnTo>
                    <a:pt x="4398" y="3280"/>
                  </a:lnTo>
                  <a:lnTo>
                    <a:pt x="4952" y="3835"/>
                  </a:lnTo>
                  <a:lnTo>
                    <a:pt x="5506" y="4389"/>
                  </a:lnTo>
                  <a:lnTo>
                    <a:pt x="5563" y="4451"/>
                  </a:lnTo>
                  <a:lnTo>
                    <a:pt x="5614" y="4517"/>
                  </a:lnTo>
                  <a:lnTo>
                    <a:pt x="5658" y="4586"/>
                  </a:lnTo>
                  <a:lnTo>
                    <a:pt x="5695" y="4659"/>
                  </a:lnTo>
                  <a:lnTo>
                    <a:pt x="5727" y="4735"/>
                  </a:lnTo>
                  <a:lnTo>
                    <a:pt x="5751" y="4812"/>
                  </a:lnTo>
                  <a:lnTo>
                    <a:pt x="6632" y="4576"/>
                  </a:lnTo>
                  <a:close/>
                  <a:moveTo>
                    <a:pt x="7393" y="5513"/>
                  </a:moveTo>
                  <a:lnTo>
                    <a:pt x="6516" y="5748"/>
                  </a:lnTo>
                  <a:lnTo>
                    <a:pt x="6434" y="5766"/>
                  </a:lnTo>
                  <a:lnTo>
                    <a:pt x="6377" y="5773"/>
                  </a:lnTo>
                  <a:lnTo>
                    <a:pt x="6632" y="4822"/>
                  </a:lnTo>
                  <a:lnTo>
                    <a:pt x="6644" y="4760"/>
                  </a:lnTo>
                  <a:lnTo>
                    <a:pt x="6648" y="4698"/>
                  </a:lnTo>
                  <a:lnTo>
                    <a:pt x="6644" y="4637"/>
                  </a:lnTo>
                  <a:lnTo>
                    <a:pt x="6632" y="4576"/>
                  </a:lnTo>
                  <a:lnTo>
                    <a:pt x="5751" y="4812"/>
                  </a:lnTo>
                  <a:lnTo>
                    <a:pt x="5769" y="4892"/>
                  </a:lnTo>
                  <a:lnTo>
                    <a:pt x="5780" y="4973"/>
                  </a:lnTo>
                  <a:lnTo>
                    <a:pt x="5783" y="5055"/>
                  </a:lnTo>
                  <a:lnTo>
                    <a:pt x="5780" y="5138"/>
                  </a:lnTo>
                  <a:lnTo>
                    <a:pt x="5769" y="5220"/>
                  </a:lnTo>
                  <a:lnTo>
                    <a:pt x="5751" y="5302"/>
                  </a:lnTo>
                  <a:lnTo>
                    <a:pt x="5679" y="5571"/>
                  </a:lnTo>
                  <a:lnTo>
                    <a:pt x="5665" y="5560"/>
                  </a:lnTo>
                  <a:lnTo>
                    <a:pt x="5603" y="5503"/>
                  </a:lnTo>
                  <a:lnTo>
                    <a:pt x="5049" y="4949"/>
                  </a:lnTo>
                  <a:lnTo>
                    <a:pt x="4495" y="4395"/>
                  </a:lnTo>
                  <a:lnTo>
                    <a:pt x="4438" y="4333"/>
                  </a:lnTo>
                  <a:lnTo>
                    <a:pt x="4388" y="4267"/>
                  </a:lnTo>
                  <a:lnTo>
                    <a:pt x="4343" y="4197"/>
                  </a:lnTo>
                  <a:lnTo>
                    <a:pt x="4306" y="4124"/>
                  </a:lnTo>
                  <a:lnTo>
                    <a:pt x="4275" y="4049"/>
                  </a:lnTo>
                  <a:lnTo>
                    <a:pt x="4250" y="3971"/>
                  </a:lnTo>
                  <a:lnTo>
                    <a:pt x="3369" y="4207"/>
                  </a:lnTo>
                  <a:lnTo>
                    <a:pt x="3389" y="4265"/>
                  </a:lnTo>
                  <a:lnTo>
                    <a:pt x="3416" y="4321"/>
                  </a:lnTo>
                  <a:lnTo>
                    <a:pt x="3450" y="4372"/>
                  </a:lnTo>
                  <a:lnTo>
                    <a:pt x="3492" y="4420"/>
                  </a:lnTo>
                  <a:lnTo>
                    <a:pt x="4535" y="5463"/>
                  </a:lnTo>
                  <a:lnTo>
                    <a:pt x="5460" y="6388"/>
                  </a:lnTo>
                  <a:lnTo>
                    <a:pt x="5346" y="6816"/>
                  </a:lnTo>
                  <a:lnTo>
                    <a:pt x="5320" y="6896"/>
                  </a:lnTo>
                  <a:lnTo>
                    <a:pt x="5288" y="6972"/>
                  </a:lnTo>
                  <a:lnTo>
                    <a:pt x="5250" y="7046"/>
                  </a:lnTo>
                  <a:lnTo>
                    <a:pt x="5206" y="7115"/>
                  </a:lnTo>
                  <a:lnTo>
                    <a:pt x="5156" y="7179"/>
                  </a:lnTo>
                  <a:lnTo>
                    <a:pt x="5101" y="7240"/>
                  </a:lnTo>
                  <a:lnTo>
                    <a:pt x="5041" y="7295"/>
                  </a:lnTo>
                  <a:lnTo>
                    <a:pt x="4976" y="7345"/>
                  </a:lnTo>
                  <a:lnTo>
                    <a:pt x="4907" y="7389"/>
                  </a:lnTo>
                  <a:lnTo>
                    <a:pt x="4834" y="7427"/>
                  </a:lnTo>
                  <a:lnTo>
                    <a:pt x="4757" y="7459"/>
                  </a:lnTo>
                  <a:lnTo>
                    <a:pt x="4677" y="7484"/>
                  </a:lnTo>
                  <a:lnTo>
                    <a:pt x="4078" y="7645"/>
                  </a:lnTo>
                  <a:lnTo>
                    <a:pt x="4671" y="8238"/>
                  </a:lnTo>
                  <a:lnTo>
                    <a:pt x="5533" y="8007"/>
                  </a:lnTo>
                  <a:lnTo>
                    <a:pt x="5593" y="7987"/>
                  </a:lnTo>
                  <a:lnTo>
                    <a:pt x="5648" y="7959"/>
                  </a:lnTo>
                  <a:lnTo>
                    <a:pt x="5700" y="7925"/>
                  </a:lnTo>
                  <a:lnTo>
                    <a:pt x="5746" y="7884"/>
                  </a:lnTo>
                  <a:lnTo>
                    <a:pt x="5786" y="7838"/>
                  </a:lnTo>
                  <a:lnTo>
                    <a:pt x="5821" y="7787"/>
                  </a:lnTo>
                  <a:lnTo>
                    <a:pt x="5848" y="7731"/>
                  </a:lnTo>
                  <a:lnTo>
                    <a:pt x="5869" y="7672"/>
                  </a:lnTo>
                  <a:lnTo>
                    <a:pt x="6099" y="6810"/>
                  </a:lnTo>
                  <a:lnTo>
                    <a:pt x="6157" y="6596"/>
                  </a:lnTo>
                  <a:lnTo>
                    <a:pt x="7393" y="6265"/>
                  </a:lnTo>
                  <a:lnTo>
                    <a:pt x="7393" y="5780"/>
                  </a:lnTo>
                  <a:lnTo>
                    <a:pt x="7393" y="5513"/>
                  </a:lnTo>
                  <a:close/>
                  <a:moveTo>
                    <a:pt x="7393" y="0"/>
                  </a:moveTo>
                  <a:lnTo>
                    <a:pt x="7379" y="0"/>
                  </a:lnTo>
                  <a:lnTo>
                    <a:pt x="7318" y="13"/>
                  </a:lnTo>
                  <a:lnTo>
                    <a:pt x="5330" y="545"/>
                  </a:lnTo>
                  <a:lnTo>
                    <a:pt x="5923" y="1139"/>
                  </a:lnTo>
                  <a:lnTo>
                    <a:pt x="6838" y="893"/>
                  </a:lnTo>
                  <a:lnTo>
                    <a:pt x="6920" y="875"/>
                  </a:lnTo>
                  <a:lnTo>
                    <a:pt x="7002" y="865"/>
                  </a:lnTo>
                  <a:lnTo>
                    <a:pt x="7085" y="861"/>
                  </a:lnTo>
                  <a:lnTo>
                    <a:pt x="7167" y="865"/>
                  </a:lnTo>
                  <a:lnTo>
                    <a:pt x="7248" y="876"/>
                  </a:lnTo>
                  <a:lnTo>
                    <a:pt x="7327" y="893"/>
                  </a:lnTo>
                  <a:lnTo>
                    <a:pt x="7327" y="894"/>
                  </a:lnTo>
                  <a:lnTo>
                    <a:pt x="7393" y="914"/>
                  </a:lnTo>
                  <a:lnTo>
                    <a:pt x="7393" y="650"/>
                  </a:lnTo>
                  <a:lnTo>
                    <a:pt x="7393" y="0"/>
                  </a:lnTo>
                  <a:close/>
                </a:path>
              </a:pathLst>
            </a:custGeom>
            <a:solidFill>
              <a:srgbClr val="337B86">
                <a:alpha val="594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0E12993E-0935-E0E7-7F89-B4BCE2132E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r>
              <a:rPr lang="cs-CZ" sz="3200" b="1" dirty="0">
                <a:solidFill>
                  <a:schemeClr val="bg2"/>
                </a:solidFill>
                <a:ea typeface="+mn-ea"/>
                <a:cs typeface="+mn-cs"/>
              </a:rPr>
              <a:t>ČLENĚNÍ VÝDAJŮ</a:t>
            </a:r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endParaRPr lang="cs-CZ" sz="2000" b="1" dirty="0">
              <a:solidFill>
                <a:schemeClr val="accent1">
                  <a:lumMod val="75000"/>
                </a:schemeClr>
              </a:solidFill>
              <a:ea typeface="+mn-ea"/>
              <a:cs typeface="+mn-cs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3A607C-84E4-EA9D-95AA-BE0410D68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11" y="1807412"/>
            <a:ext cx="9893694" cy="3852935"/>
          </a:xfrm>
        </p:spPr>
        <p:txBody>
          <a:bodyPr>
            <a:normAutofit fontScale="92500" lnSpcReduction="10000"/>
          </a:bodyPr>
          <a:lstStyle/>
          <a:p>
            <a:pPr marL="457200" indent="-457200" algn="just">
              <a:buClr>
                <a:srgbClr val="337B86"/>
              </a:buClr>
              <a:buSzPct val="100000"/>
              <a:buFont typeface="+mj-lt"/>
              <a:buAutoNum type="arabicPeriod"/>
            </a:pPr>
            <a:r>
              <a:rPr lang="cs-CZ" sz="2400" b="1" dirty="0">
                <a:solidFill>
                  <a:schemeClr val="bg1"/>
                </a:solidFill>
              </a:rPr>
              <a:t>Osobní výdaje </a:t>
            </a:r>
            <a:r>
              <a:rPr lang="cs-CZ" sz="2400" dirty="0">
                <a:solidFill>
                  <a:schemeClr val="bg1"/>
                </a:solidFill>
              </a:rPr>
              <a:t>– výdaje na mzdy/platy zaměstnanců (HPP, DPČ, DPP), vč. zákonných odvodů a dalších náhrad, příspěvků či jiných benefitů vyplývajících z platných předpisů. </a:t>
            </a:r>
          </a:p>
          <a:p>
            <a:pPr marL="990600" algn="just">
              <a:buClr>
                <a:srgbClr val="337B86"/>
              </a:buClr>
              <a:buSzPct val="100000"/>
              <a:buFont typeface="Wingdings" panose="05000000000000000000" pitchFamily="2" charset="2"/>
              <a:buChar char="Ø"/>
            </a:pPr>
            <a:r>
              <a:rPr lang="cs-CZ" sz="2400" dirty="0">
                <a:solidFill>
                  <a:schemeClr val="bg1"/>
                </a:solidFill>
              </a:rPr>
              <a:t>	osobní výdaje jsou způsobilé v poměru, v jakém se 	zaměstnanec  	podílí na realizaci projektu. </a:t>
            </a:r>
          </a:p>
          <a:p>
            <a:pPr marL="990600" algn="just">
              <a:buClr>
                <a:srgbClr val="337B86"/>
              </a:buClr>
              <a:buSzPct val="100000"/>
              <a:buFont typeface="Wingdings" panose="05000000000000000000" pitchFamily="2" charset="2"/>
              <a:buChar char="Ø"/>
            </a:pPr>
            <a:r>
              <a:rPr lang="cs-CZ" sz="2400" dirty="0">
                <a:solidFill>
                  <a:schemeClr val="bg1"/>
                </a:solidFill>
              </a:rPr>
              <a:t>	přímý podíl zaměstnance na zajištění implementace projektu</a:t>
            </a:r>
          </a:p>
          <a:p>
            <a:pPr marL="990600" algn="just">
              <a:buClr>
                <a:srgbClr val="337B86"/>
              </a:buClr>
              <a:buSzPct val="100000"/>
              <a:buFont typeface="Wingdings" panose="05000000000000000000" pitchFamily="2" charset="2"/>
              <a:buChar char="Ø"/>
            </a:pPr>
            <a:r>
              <a:rPr lang="cs-CZ" sz="2400" dirty="0">
                <a:solidFill>
                  <a:schemeClr val="bg1"/>
                </a:solidFill>
              </a:rPr>
              <a:t>	nejvýše 1,5 úvazku </a:t>
            </a:r>
          </a:p>
          <a:p>
            <a:pPr marL="990600" algn="just">
              <a:buClr>
                <a:srgbClr val="337B86"/>
              </a:buClr>
              <a:buSzPct val="100000"/>
              <a:buFont typeface="Wingdings" panose="05000000000000000000" pitchFamily="2" charset="2"/>
              <a:buChar char="Ø"/>
            </a:pPr>
            <a:r>
              <a:rPr lang="cs-CZ" sz="2400" dirty="0">
                <a:solidFill>
                  <a:schemeClr val="bg1"/>
                </a:solidFill>
              </a:rPr>
              <a:t>	pracovní výkazy – u HPP v případě částečného podílu na 	</a:t>
            </a:r>
            <a:r>
              <a:rPr lang="cs-CZ" sz="2400" dirty="0" err="1">
                <a:solidFill>
                  <a:schemeClr val="bg1"/>
                </a:solidFill>
              </a:rPr>
              <a:t>prac</a:t>
            </a:r>
            <a:r>
              <a:rPr lang="cs-CZ" sz="2400" dirty="0">
                <a:solidFill>
                  <a:schemeClr val="bg1"/>
                </a:solidFill>
              </a:rPr>
              <a:t>. 	úvazku, u DPP/DPČ vždy </a:t>
            </a:r>
          </a:p>
          <a:p>
            <a:pPr marL="990600" algn="just">
              <a:buClr>
                <a:srgbClr val="337B86"/>
              </a:buClr>
              <a:buSzPct val="100000"/>
              <a:buFont typeface="Wingdings" panose="05000000000000000000" pitchFamily="2" charset="2"/>
              <a:buChar char="Ø"/>
            </a:pPr>
            <a:r>
              <a:rPr lang="cs-CZ" sz="2400">
                <a:solidFill>
                  <a:schemeClr val="bg1"/>
                </a:solidFill>
              </a:rPr>
              <a:t>	</a:t>
            </a:r>
            <a:r>
              <a:rPr lang="cs-CZ" sz="2400" i="1">
                <a:solidFill>
                  <a:schemeClr val="bg1"/>
                </a:solidFill>
              </a:rPr>
              <a:t>POZOR </a:t>
            </a:r>
            <a:r>
              <a:rPr lang="cs-CZ" sz="2400" i="1" dirty="0">
                <a:solidFill>
                  <a:schemeClr val="bg1"/>
                </a:solidFill>
              </a:rPr>
              <a:t>NA ÚHRADU MEZD NA KONCI PROJEKTU!</a:t>
            </a:r>
          </a:p>
          <a:p>
            <a:pPr marL="457200" indent="-457200" algn="just">
              <a:buClr>
                <a:srgbClr val="337B86"/>
              </a:buClr>
              <a:buSzPct val="100000"/>
              <a:buFont typeface="+mj-lt"/>
              <a:buAutoNum type="arabicPeriod"/>
            </a:pPr>
            <a:endParaRPr lang="cs-CZ" sz="2400" dirty="0">
              <a:solidFill>
                <a:schemeClr val="bg1"/>
              </a:solidFill>
            </a:endParaRPr>
          </a:p>
          <a:p>
            <a:pPr marL="0" indent="0">
              <a:buClr>
                <a:srgbClr val="337B86"/>
              </a:buClr>
              <a:buSzPct val="100000"/>
              <a:buNone/>
            </a:pP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46" name="Přímá spojnice 45">
            <a:extLst>
              <a:ext uri="{FF2B5EF4-FFF2-40B4-BE49-F238E27FC236}">
                <a16:creationId xmlns:a16="http://schemas.microsoft.com/office/drawing/2014/main" id="{3F681EFD-EEFF-BB80-3795-5947E06A3607}"/>
              </a:ext>
            </a:extLst>
          </p:cNvPr>
          <p:cNvCxnSpPr/>
          <p:nvPr/>
        </p:nvCxnSpPr>
        <p:spPr>
          <a:xfrm>
            <a:off x="629880" y="5885018"/>
            <a:ext cx="10932240" cy="0"/>
          </a:xfrm>
          <a:prstGeom prst="line">
            <a:avLst/>
          </a:prstGeom>
          <a:ln w="19050">
            <a:solidFill>
              <a:srgbClr val="E394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Obrázek 48">
            <a:extLst>
              <a:ext uri="{FF2B5EF4-FFF2-40B4-BE49-F238E27FC236}">
                <a16:creationId xmlns:a16="http://schemas.microsoft.com/office/drawing/2014/main" id="{35F37698-916F-1408-2DF6-591508D327E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9016" y="5985823"/>
            <a:ext cx="2886115" cy="630089"/>
          </a:xfrm>
          <a:prstGeom prst="rect">
            <a:avLst/>
          </a:prstGeom>
          <a:effectLst/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0301E65D-409C-8174-3409-7230A3AA4E8D}"/>
              </a:ext>
            </a:extLst>
          </p:cNvPr>
          <p:cNvSpPr txBox="1"/>
          <p:nvPr/>
        </p:nvSpPr>
        <p:spPr>
          <a:xfrm>
            <a:off x="551053" y="6187089"/>
            <a:ext cx="1036712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200" b="1" dirty="0">
                <a:solidFill>
                  <a:srgbClr val="E39494"/>
                </a:solidFill>
                <a:latin typeface="+mj-lt"/>
              </a:rPr>
              <a:t>Informační seminář k výzvě k Programu udržitelný turismus a posílení biodiverzity </a:t>
            </a:r>
          </a:p>
        </p:txBody>
      </p:sp>
    </p:spTree>
    <p:extLst>
      <p:ext uri="{BB962C8B-B14F-4D97-AF65-F5344CB8AC3E}">
        <p14:creationId xmlns:p14="http://schemas.microsoft.com/office/powerpoint/2010/main" val="22951933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AF53CC0-A083-0E4B-CCA5-18B72E0761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4">
            <a:extLst>
              <a:ext uri="{FF2B5EF4-FFF2-40B4-BE49-F238E27FC236}">
                <a16:creationId xmlns:a16="http://schemas.microsoft.com/office/drawing/2014/main" id="{D1678919-6ED4-1862-EDF0-7F2E0BD47DF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8457336" y="1203247"/>
            <a:ext cx="3734664" cy="4451506"/>
            <a:chOff x="1029" y="16748"/>
            <a:chExt cx="12426" cy="14711"/>
          </a:xfrm>
        </p:grpSpPr>
        <p:sp>
          <p:nvSpPr>
            <p:cNvPr id="51" name="AutoShape 80">
              <a:extLst>
                <a:ext uri="{FF2B5EF4-FFF2-40B4-BE49-F238E27FC236}">
                  <a16:creationId xmlns:a16="http://schemas.microsoft.com/office/drawing/2014/main" id="{E83EEF1F-7345-312D-FCFF-5A556E6CAB3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9" y="16748"/>
              <a:ext cx="12426" cy="14120"/>
            </a:xfrm>
            <a:custGeom>
              <a:avLst/>
              <a:gdLst>
                <a:gd name="T0" fmla="+- 0 5953 1030"/>
                <a:gd name="T1" fmla="*/ T0 w 12426"/>
                <a:gd name="T2" fmla="+- 0 29461 16748"/>
                <a:gd name="T3" fmla="*/ 29461 h 14120"/>
                <a:gd name="T4" fmla="+- 0 5556 1030"/>
                <a:gd name="T5" fmla="*/ T4 w 12426"/>
                <a:gd name="T6" fmla="+- 0 29471 16748"/>
                <a:gd name="T7" fmla="*/ 29471 h 14120"/>
                <a:gd name="T8" fmla="+- 0 5175 1030"/>
                <a:gd name="T9" fmla="*/ T8 w 12426"/>
                <a:gd name="T10" fmla="+- 0 29379 16748"/>
                <a:gd name="T11" fmla="*/ 29379 h 14120"/>
                <a:gd name="T12" fmla="+- 0 4827 1030"/>
                <a:gd name="T13" fmla="*/ T12 w 12426"/>
                <a:gd name="T14" fmla="+- 0 29191 16748"/>
                <a:gd name="T15" fmla="*/ 29191 h 14120"/>
                <a:gd name="T16" fmla="+- 0 2928 1030"/>
                <a:gd name="T17" fmla="*/ T16 w 12426"/>
                <a:gd name="T18" fmla="+- 0 28970 16748"/>
                <a:gd name="T19" fmla="*/ 28970 h 14120"/>
                <a:gd name="T20" fmla="+- 0 4870 1030"/>
                <a:gd name="T21" fmla="*/ T20 w 12426"/>
                <a:gd name="T22" fmla="+- 0 30818 16748"/>
                <a:gd name="T23" fmla="*/ 30818 h 14120"/>
                <a:gd name="T24" fmla="+- 0 5261 1030"/>
                <a:gd name="T25" fmla="*/ T24 w 12426"/>
                <a:gd name="T26" fmla="+- 0 30859 16748"/>
                <a:gd name="T27" fmla="*/ 30859 h 14120"/>
                <a:gd name="T28" fmla="+- 0 11497 1030"/>
                <a:gd name="T29" fmla="*/ T28 w 12426"/>
                <a:gd name="T30" fmla="+- 0 25986 16748"/>
                <a:gd name="T31" fmla="*/ 25986 h 14120"/>
                <a:gd name="T32" fmla="+- 0 11700 1030"/>
                <a:gd name="T33" fmla="*/ T32 w 12426"/>
                <a:gd name="T34" fmla="+- 0 24420 16748"/>
                <a:gd name="T35" fmla="*/ 24420 h 14120"/>
                <a:gd name="T36" fmla="+- 0 10268 1030"/>
                <a:gd name="T37" fmla="*/ T36 w 12426"/>
                <a:gd name="T38" fmla="+- 0 24484 16748"/>
                <a:gd name="T39" fmla="*/ 24484 h 14120"/>
                <a:gd name="T40" fmla="+- 0 10320 1030"/>
                <a:gd name="T41" fmla="*/ T40 w 12426"/>
                <a:gd name="T42" fmla="+- 0 24874 16748"/>
                <a:gd name="T43" fmla="*/ 24874 h 14120"/>
                <a:gd name="T44" fmla="+- 0 10268 1030"/>
                <a:gd name="T45" fmla="*/ T44 w 12426"/>
                <a:gd name="T46" fmla="+- 0 25270 16748"/>
                <a:gd name="T47" fmla="*/ 25270 h 14120"/>
                <a:gd name="T48" fmla="+- 0 9140 1030"/>
                <a:gd name="T49" fmla="*/ T48 w 12426"/>
                <a:gd name="T50" fmla="+- 0 24703 16748"/>
                <a:gd name="T51" fmla="*/ 24703 h 14120"/>
                <a:gd name="T52" fmla="+- 0 8048 1030"/>
                <a:gd name="T53" fmla="*/ T52 w 12426"/>
                <a:gd name="T54" fmla="+- 0 23563 16748"/>
                <a:gd name="T55" fmla="*/ 23563 h 14120"/>
                <a:gd name="T56" fmla="+- 0 7879 1030"/>
                <a:gd name="T57" fmla="*/ T56 w 12426"/>
                <a:gd name="T58" fmla="+- 0 23207 16748"/>
                <a:gd name="T59" fmla="*/ 23207 h 14120"/>
                <a:gd name="T60" fmla="+- 0 7807 1030"/>
                <a:gd name="T61" fmla="*/ T60 w 12426"/>
                <a:gd name="T62" fmla="+- 0 22821 16748"/>
                <a:gd name="T63" fmla="*/ 22821 h 14120"/>
                <a:gd name="T64" fmla="+- 0 7838 1030"/>
                <a:gd name="T65" fmla="*/ T64 w 12426"/>
                <a:gd name="T66" fmla="+- 0 22424 16748"/>
                <a:gd name="T67" fmla="*/ 22424 h 14120"/>
                <a:gd name="T68" fmla="+- 0 8095 1030"/>
                <a:gd name="T69" fmla="*/ T68 w 12426"/>
                <a:gd name="T70" fmla="+- 0 22023 16748"/>
                <a:gd name="T71" fmla="*/ 22023 h 14120"/>
                <a:gd name="T72" fmla="+- 0 10032 1030"/>
                <a:gd name="T73" fmla="*/ T72 w 12426"/>
                <a:gd name="T74" fmla="+- 0 23987 16748"/>
                <a:gd name="T75" fmla="*/ 23987 h 14120"/>
                <a:gd name="T76" fmla="+- 0 10219 1030"/>
                <a:gd name="T77" fmla="*/ T76 w 12426"/>
                <a:gd name="T78" fmla="+- 0 24334 16748"/>
                <a:gd name="T79" fmla="*/ 24334 h 14120"/>
                <a:gd name="T80" fmla="+- 0 11627 1030"/>
                <a:gd name="T81" fmla="*/ T80 w 12426"/>
                <a:gd name="T82" fmla="+- 0 23957 16748"/>
                <a:gd name="T83" fmla="*/ 23957 h 14120"/>
                <a:gd name="T84" fmla="+- 0 8324 1030"/>
                <a:gd name="T85" fmla="*/ T84 w 12426"/>
                <a:gd name="T86" fmla="+- 0 20601 16748"/>
                <a:gd name="T87" fmla="*/ 20601 h 14120"/>
                <a:gd name="T88" fmla="+- 0 8623 1030"/>
                <a:gd name="T89" fmla="*/ T88 w 12426"/>
                <a:gd name="T90" fmla="+- 0 19614 16748"/>
                <a:gd name="T91" fmla="*/ 19614 h 14120"/>
                <a:gd name="T92" fmla="+- 0 8847 1030"/>
                <a:gd name="T93" fmla="*/ T92 w 12426"/>
                <a:gd name="T94" fmla="+- 0 19290 16748"/>
                <a:gd name="T95" fmla="*/ 19290 h 14120"/>
                <a:gd name="T96" fmla="+- 0 9145 1030"/>
                <a:gd name="T97" fmla="*/ T96 w 12426"/>
                <a:gd name="T98" fmla="+- 0 19035 16748"/>
                <a:gd name="T99" fmla="*/ 19035 h 14120"/>
                <a:gd name="T100" fmla="+- 0 9504 1030"/>
                <a:gd name="T101" fmla="*/ T100 w 12426"/>
                <a:gd name="T102" fmla="+- 0 18863 16748"/>
                <a:gd name="T103" fmla="*/ 18863 h 14120"/>
                <a:gd name="T104" fmla="+- 0 8130 1030"/>
                <a:gd name="T105" fmla="*/ T104 w 12426"/>
                <a:gd name="T106" fmla="+- 0 18025 16748"/>
                <a:gd name="T107" fmla="*/ 18025 h 14120"/>
                <a:gd name="T108" fmla="+- 0 7812 1030"/>
                <a:gd name="T109" fmla="*/ T108 w 12426"/>
                <a:gd name="T110" fmla="+- 0 18256 16748"/>
                <a:gd name="T111" fmla="*/ 18256 h 14120"/>
                <a:gd name="T112" fmla="+- 0 7297 1030"/>
                <a:gd name="T113" fmla="*/ T112 w 12426"/>
                <a:gd name="T114" fmla="+- 0 19923 16748"/>
                <a:gd name="T115" fmla="*/ 19923 h 14120"/>
                <a:gd name="T116" fmla="+- 0 2744 1030"/>
                <a:gd name="T117" fmla="*/ T116 w 12426"/>
                <a:gd name="T118" fmla="+- 0 21466 16748"/>
                <a:gd name="T119" fmla="*/ 21466 h 14120"/>
                <a:gd name="T120" fmla="+- 0 2426 1030"/>
                <a:gd name="T121" fmla="*/ T120 w 12426"/>
                <a:gd name="T122" fmla="+- 0 21697 16748"/>
                <a:gd name="T123" fmla="*/ 21697 h 14120"/>
                <a:gd name="T124" fmla="+- 0 1911 1030"/>
                <a:gd name="T125" fmla="*/ T124 w 12426"/>
                <a:gd name="T126" fmla="+- 0 23364 16748"/>
                <a:gd name="T127" fmla="*/ 23364 h 14120"/>
                <a:gd name="T128" fmla="+- 0 1038 1030"/>
                <a:gd name="T129" fmla="*/ T128 w 12426"/>
                <a:gd name="T130" fmla="+- 0 26875 16748"/>
                <a:gd name="T131" fmla="*/ 26875 h 14120"/>
                <a:gd name="T132" fmla="+- 0 1111 1030"/>
                <a:gd name="T133" fmla="*/ T132 w 12426"/>
                <a:gd name="T134" fmla="+- 0 27100 16748"/>
                <a:gd name="T135" fmla="*/ 27100 h 14120"/>
                <a:gd name="T136" fmla="+- 0 3753 1030"/>
                <a:gd name="T137" fmla="*/ T136 w 12426"/>
                <a:gd name="T138" fmla="+- 0 28144 16748"/>
                <a:gd name="T139" fmla="*/ 28144 h 14120"/>
                <a:gd name="T140" fmla="+- 0 2661 1030"/>
                <a:gd name="T141" fmla="*/ T140 w 12426"/>
                <a:gd name="T142" fmla="+- 0 27004 16748"/>
                <a:gd name="T143" fmla="*/ 27004 h 14120"/>
                <a:gd name="T144" fmla="+- 0 2492 1030"/>
                <a:gd name="T145" fmla="*/ T144 w 12426"/>
                <a:gd name="T146" fmla="+- 0 26649 16748"/>
                <a:gd name="T147" fmla="*/ 26649 h 14120"/>
                <a:gd name="T148" fmla="+- 0 2437 1030"/>
                <a:gd name="T149" fmla="*/ T148 w 12426"/>
                <a:gd name="T150" fmla="+- 0 26419 16748"/>
                <a:gd name="T151" fmla="*/ 26419 h 14120"/>
                <a:gd name="T152" fmla="+- 0 2426 1030"/>
                <a:gd name="T153" fmla="*/ T152 w 12426"/>
                <a:gd name="T154" fmla="+- 0 26024 16748"/>
                <a:gd name="T155" fmla="*/ 26024 h 14120"/>
                <a:gd name="T156" fmla="+- 0 3122 1030"/>
                <a:gd name="T157" fmla="*/ T156 w 12426"/>
                <a:gd name="T158" fmla="+- 0 23355 16748"/>
                <a:gd name="T159" fmla="*/ 23355 h 14120"/>
                <a:gd name="T160" fmla="+- 0 3275 1030"/>
                <a:gd name="T161" fmla="*/ T160 w 12426"/>
                <a:gd name="T162" fmla="+- 0 22986 16748"/>
                <a:gd name="T163" fmla="*/ 22986 h 14120"/>
                <a:gd name="T164" fmla="+- 0 3515 1030"/>
                <a:gd name="T165" fmla="*/ T164 w 12426"/>
                <a:gd name="T166" fmla="+- 0 22674 16748"/>
                <a:gd name="T167" fmla="*/ 22674 h 14120"/>
                <a:gd name="T168" fmla="+- 0 3826 1030"/>
                <a:gd name="T169" fmla="*/ T168 w 12426"/>
                <a:gd name="T170" fmla="+- 0 22435 16748"/>
                <a:gd name="T171" fmla="*/ 22435 h 14120"/>
                <a:gd name="T172" fmla="+- 0 4196 1030"/>
                <a:gd name="T173" fmla="*/ T172 w 12426"/>
                <a:gd name="T174" fmla="+- 0 22281 16748"/>
                <a:gd name="T175" fmla="*/ 22281 h 14120"/>
                <a:gd name="T176" fmla="+- 0 6785 1030"/>
                <a:gd name="T177" fmla="*/ T176 w 12426"/>
                <a:gd name="T178" fmla="+- 0 21596 16748"/>
                <a:gd name="T179" fmla="*/ 21596 h 14120"/>
                <a:gd name="T180" fmla="+- 0 6416 1030"/>
                <a:gd name="T181" fmla="*/ T180 w 12426"/>
                <a:gd name="T182" fmla="+- 0 23355 16748"/>
                <a:gd name="T183" fmla="*/ 23355 h 14120"/>
                <a:gd name="T184" fmla="+- 0 6537 1030"/>
                <a:gd name="T185" fmla="*/ T184 w 12426"/>
                <a:gd name="T186" fmla="+- 0 23728 16748"/>
                <a:gd name="T187" fmla="*/ 23728 h 14120"/>
                <a:gd name="T188" fmla="+- 0 9616 1030"/>
                <a:gd name="T189" fmla="*/ T188 w 12426"/>
                <a:gd name="T190" fmla="+- 0 27702 16748"/>
                <a:gd name="T191" fmla="*/ 27702 h 14120"/>
                <a:gd name="T192" fmla="+- 0 9463 1030"/>
                <a:gd name="T193" fmla="*/ T192 w 12426"/>
                <a:gd name="T194" fmla="+- 0 28071 16748"/>
                <a:gd name="T195" fmla="*/ 28071 h 14120"/>
                <a:gd name="T196" fmla="+- 0 9223 1030"/>
                <a:gd name="T197" fmla="*/ T196 w 12426"/>
                <a:gd name="T198" fmla="+- 0 28383 16748"/>
                <a:gd name="T199" fmla="*/ 28383 h 14120"/>
                <a:gd name="T200" fmla="+- 0 8912 1030"/>
                <a:gd name="T201" fmla="*/ T200 w 12426"/>
                <a:gd name="T202" fmla="+- 0 28622 16748"/>
                <a:gd name="T203" fmla="*/ 28622 h 14120"/>
                <a:gd name="T204" fmla="+- 0 8542 1030"/>
                <a:gd name="T205" fmla="*/ T204 w 12426"/>
                <a:gd name="T206" fmla="+- 0 28776 16748"/>
                <a:gd name="T207" fmla="*/ 28776 h 14120"/>
                <a:gd name="T208" fmla="+- 0 10068 1030"/>
                <a:gd name="T209" fmla="*/ T208 w 12426"/>
                <a:gd name="T210" fmla="+- 0 29558 16748"/>
                <a:gd name="T211" fmla="*/ 29558 h 14120"/>
                <a:gd name="T212" fmla="+- 0 10359 1030"/>
                <a:gd name="T213" fmla="*/ T212 w 12426"/>
                <a:gd name="T214" fmla="+- 0 29296 16748"/>
                <a:gd name="T215" fmla="*/ 29296 h 14120"/>
                <a:gd name="T216" fmla="+- 0 10827 1030"/>
                <a:gd name="T217" fmla="*/ T216 w 12426"/>
                <a:gd name="T218" fmla="+- 0 27693 16748"/>
                <a:gd name="T219" fmla="*/ 27693 h 14120"/>
                <a:gd name="T220" fmla="+- 0 13412 1030"/>
                <a:gd name="T221" fmla="*/ T220 w 12426"/>
                <a:gd name="T222" fmla="+- 0 26038 16748"/>
                <a:gd name="T223" fmla="*/ 26038 h 14120"/>
                <a:gd name="T224" fmla="+- 0 13327 1030"/>
                <a:gd name="T225" fmla="*/ T224 w 12426"/>
                <a:gd name="T226" fmla="+- 0 16830 16748"/>
                <a:gd name="T227" fmla="*/ 16830 h 14120"/>
                <a:gd name="T228" fmla="+- 0 12944 1030"/>
                <a:gd name="T229" fmla="*/ T228 w 12426"/>
                <a:gd name="T230" fmla="+- 0 16748 16748"/>
                <a:gd name="T231" fmla="*/ 16748 h 14120"/>
                <a:gd name="T232" fmla="+- 0 12014 1030"/>
                <a:gd name="T233" fmla="*/ T232 w 12426"/>
                <a:gd name="T234" fmla="+- 0 18188 16748"/>
                <a:gd name="T235" fmla="*/ 18188 h 14120"/>
                <a:gd name="T236" fmla="+- 0 12410 1030"/>
                <a:gd name="T237" fmla="*/ T236 w 12426"/>
                <a:gd name="T238" fmla="+- 0 18136 16748"/>
                <a:gd name="T239" fmla="*/ 18136 h 14120"/>
                <a:gd name="T240" fmla="+- 0 12800 1030"/>
                <a:gd name="T241" fmla="*/ T240 w 12426"/>
                <a:gd name="T242" fmla="+- 0 18188 16748"/>
                <a:gd name="T243" fmla="*/ 18188 h 14120"/>
                <a:gd name="T244" fmla="+- 0 13164 1030"/>
                <a:gd name="T245" fmla="*/ T244 w 12426"/>
                <a:gd name="T246" fmla="+- 0 18338 16748"/>
                <a:gd name="T247" fmla="*/ 18338 h 14120"/>
                <a:gd name="T248" fmla="+- 0 13456 1030"/>
                <a:gd name="T249" fmla="*/ T248 w 12426"/>
                <a:gd name="T250" fmla="+- 0 18557 16748"/>
                <a:gd name="T251" fmla="*/ 18557 h 1412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  <a:cxn ang="0">
                  <a:pos x="T217" y="T219"/>
                </a:cxn>
                <a:cxn ang="0">
                  <a:pos x="T221" y="T223"/>
                </a:cxn>
                <a:cxn ang="0">
                  <a:pos x="T225" y="T227"/>
                </a:cxn>
                <a:cxn ang="0">
                  <a:pos x="T229" y="T231"/>
                </a:cxn>
                <a:cxn ang="0">
                  <a:pos x="T233" y="T235"/>
                </a:cxn>
                <a:cxn ang="0">
                  <a:pos x="T237" y="T239"/>
                </a:cxn>
                <a:cxn ang="0">
                  <a:pos x="T241" y="T243"/>
                </a:cxn>
                <a:cxn ang="0">
                  <a:pos x="T245" y="T247"/>
                </a:cxn>
                <a:cxn ang="0">
                  <a:pos x="T249" y="T251"/>
                </a:cxn>
              </a:cxnLst>
              <a:rect l="0" t="0" r="r" b="b"/>
              <a:pathLst>
                <a:path w="12426" h="14120">
                  <a:moveTo>
                    <a:pt x="7503" y="13239"/>
                  </a:moveTo>
                  <a:lnTo>
                    <a:pt x="6550" y="12286"/>
                  </a:lnTo>
                  <a:lnTo>
                    <a:pt x="5081" y="12679"/>
                  </a:lnTo>
                  <a:lnTo>
                    <a:pt x="5002" y="12698"/>
                  </a:lnTo>
                  <a:lnTo>
                    <a:pt x="4923" y="12713"/>
                  </a:lnTo>
                  <a:lnTo>
                    <a:pt x="4843" y="12723"/>
                  </a:lnTo>
                  <a:lnTo>
                    <a:pt x="4764" y="12729"/>
                  </a:lnTo>
                  <a:lnTo>
                    <a:pt x="4684" y="12731"/>
                  </a:lnTo>
                  <a:lnTo>
                    <a:pt x="4605" y="12729"/>
                  </a:lnTo>
                  <a:lnTo>
                    <a:pt x="4526" y="12723"/>
                  </a:lnTo>
                  <a:lnTo>
                    <a:pt x="4448" y="12712"/>
                  </a:lnTo>
                  <a:lnTo>
                    <a:pt x="4371" y="12698"/>
                  </a:lnTo>
                  <a:lnTo>
                    <a:pt x="4294" y="12679"/>
                  </a:lnTo>
                  <a:lnTo>
                    <a:pt x="4219" y="12657"/>
                  </a:lnTo>
                  <a:lnTo>
                    <a:pt x="4145" y="12631"/>
                  </a:lnTo>
                  <a:lnTo>
                    <a:pt x="4072" y="12601"/>
                  </a:lnTo>
                  <a:lnTo>
                    <a:pt x="4000" y="12567"/>
                  </a:lnTo>
                  <a:lnTo>
                    <a:pt x="3931" y="12529"/>
                  </a:lnTo>
                  <a:lnTo>
                    <a:pt x="3863" y="12488"/>
                  </a:lnTo>
                  <a:lnTo>
                    <a:pt x="3797" y="12443"/>
                  </a:lnTo>
                  <a:lnTo>
                    <a:pt x="3734" y="12394"/>
                  </a:lnTo>
                  <a:lnTo>
                    <a:pt x="3672" y="12342"/>
                  </a:lnTo>
                  <a:lnTo>
                    <a:pt x="3613" y="12286"/>
                  </a:lnTo>
                  <a:lnTo>
                    <a:pt x="2723" y="11396"/>
                  </a:lnTo>
                  <a:lnTo>
                    <a:pt x="1898" y="12222"/>
                  </a:lnTo>
                  <a:lnTo>
                    <a:pt x="3573" y="13897"/>
                  </a:lnTo>
                  <a:lnTo>
                    <a:pt x="3634" y="13951"/>
                  </a:lnTo>
                  <a:lnTo>
                    <a:pt x="3699" y="13998"/>
                  </a:lnTo>
                  <a:lnTo>
                    <a:pt x="3768" y="14038"/>
                  </a:lnTo>
                  <a:lnTo>
                    <a:pt x="3840" y="14070"/>
                  </a:lnTo>
                  <a:lnTo>
                    <a:pt x="3915" y="14095"/>
                  </a:lnTo>
                  <a:lnTo>
                    <a:pt x="3992" y="14111"/>
                  </a:lnTo>
                  <a:lnTo>
                    <a:pt x="4071" y="14119"/>
                  </a:lnTo>
                  <a:lnTo>
                    <a:pt x="4151" y="14120"/>
                  </a:lnTo>
                  <a:lnTo>
                    <a:pt x="4231" y="14111"/>
                  </a:lnTo>
                  <a:lnTo>
                    <a:pt x="4310" y="14095"/>
                  </a:lnTo>
                  <a:lnTo>
                    <a:pt x="7503" y="13239"/>
                  </a:lnTo>
                  <a:close/>
                  <a:moveTo>
                    <a:pt x="12426" y="8713"/>
                  </a:moveTo>
                  <a:lnTo>
                    <a:pt x="11936" y="8844"/>
                  </a:lnTo>
                  <a:lnTo>
                    <a:pt x="10467" y="9238"/>
                  </a:lnTo>
                  <a:lnTo>
                    <a:pt x="10388" y="9257"/>
                  </a:lnTo>
                  <a:lnTo>
                    <a:pt x="10309" y="9272"/>
                  </a:lnTo>
                  <a:lnTo>
                    <a:pt x="10243" y="9280"/>
                  </a:lnTo>
                  <a:lnTo>
                    <a:pt x="10653" y="7751"/>
                  </a:lnTo>
                  <a:lnTo>
                    <a:pt x="10670" y="7672"/>
                  </a:lnTo>
                  <a:lnTo>
                    <a:pt x="10678" y="7592"/>
                  </a:lnTo>
                  <a:lnTo>
                    <a:pt x="10678" y="7513"/>
                  </a:lnTo>
                  <a:lnTo>
                    <a:pt x="10670" y="7434"/>
                  </a:lnTo>
                  <a:lnTo>
                    <a:pt x="10653" y="7357"/>
                  </a:lnTo>
                  <a:lnTo>
                    <a:pt x="9238" y="7736"/>
                  </a:lnTo>
                  <a:lnTo>
                    <a:pt x="9256" y="7812"/>
                  </a:lnTo>
                  <a:lnTo>
                    <a:pt x="9271" y="7890"/>
                  </a:lnTo>
                  <a:lnTo>
                    <a:pt x="9281" y="7968"/>
                  </a:lnTo>
                  <a:lnTo>
                    <a:pt x="9287" y="8047"/>
                  </a:lnTo>
                  <a:lnTo>
                    <a:pt x="9290" y="8126"/>
                  </a:lnTo>
                  <a:lnTo>
                    <a:pt x="9288" y="8205"/>
                  </a:lnTo>
                  <a:lnTo>
                    <a:pt x="9282" y="8285"/>
                  </a:lnTo>
                  <a:lnTo>
                    <a:pt x="9271" y="8364"/>
                  </a:lnTo>
                  <a:lnTo>
                    <a:pt x="9257" y="8443"/>
                  </a:lnTo>
                  <a:lnTo>
                    <a:pt x="9238" y="8522"/>
                  </a:lnTo>
                  <a:lnTo>
                    <a:pt x="9122" y="8955"/>
                  </a:lnTo>
                  <a:lnTo>
                    <a:pt x="9120" y="8953"/>
                  </a:lnTo>
                  <a:lnTo>
                    <a:pt x="9059" y="8901"/>
                  </a:lnTo>
                  <a:lnTo>
                    <a:pt x="9000" y="8845"/>
                  </a:lnTo>
                  <a:lnTo>
                    <a:pt x="8110" y="7955"/>
                  </a:lnTo>
                  <a:lnTo>
                    <a:pt x="7219" y="7065"/>
                  </a:lnTo>
                  <a:lnTo>
                    <a:pt x="7164" y="7006"/>
                  </a:lnTo>
                  <a:lnTo>
                    <a:pt x="7111" y="6944"/>
                  </a:lnTo>
                  <a:lnTo>
                    <a:pt x="7063" y="6881"/>
                  </a:lnTo>
                  <a:lnTo>
                    <a:pt x="7018" y="6815"/>
                  </a:lnTo>
                  <a:lnTo>
                    <a:pt x="6976" y="6747"/>
                  </a:lnTo>
                  <a:lnTo>
                    <a:pt x="6939" y="6678"/>
                  </a:lnTo>
                  <a:lnTo>
                    <a:pt x="6905" y="6606"/>
                  </a:lnTo>
                  <a:lnTo>
                    <a:pt x="6875" y="6534"/>
                  </a:lnTo>
                  <a:lnTo>
                    <a:pt x="6849" y="6459"/>
                  </a:lnTo>
                  <a:lnTo>
                    <a:pt x="6826" y="6384"/>
                  </a:lnTo>
                  <a:lnTo>
                    <a:pt x="6808" y="6307"/>
                  </a:lnTo>
                  <a:lnTo>
                    <a:pt x="6794" y="6230"/>
                  </a:lnTo>
                  <a:lnTo>
                    <a:pt x="6783" y="6152"/>
                  </a:lnTo>
                  <a:lnTo>
                    <a:pt x="6777" y="6073"/>
                  </a:lnTo>
                  <a:lnTo>
                    <a:pt x="6775" y="5994"/>
                  </a:lnTo>
                  <a:lnTo>
                    <a:pt x="6777" y="5915"/>
                  </a:lnTo>
                  <a:lnTo>
                    <a:pt x="6783" y="5835"/>
                  </a:lnTo>
                  <a:lnTo>
                    <a:pt x="6793" y="5756"/>
                  </a:lnTo>
                  <a:lnTo>
                    <a:pt x="6808" y="5676"/>
                  </a:lnTo>
                  <a:lnTo>
                    <a:pt x="6826" y="5597"/>
                  </a:lnTo>
                  <a:lnTo>
                    <a:pt x="6942" y="5165"/>
                  </a:lnTo>
                  <a:lnTo>
                    <a:pt x="6944" y="5167"/>
                  </a:lnTo>
                  <a:lnTo>
                    <a:pt x="7006" y="5219"/>
                  </a:lnTo>
                  <a:lnTo>
                    <a:pt x="7065" y="5275"/>
                  </a:lnTo>
                  <a:lnTo>
                    <a:pt x="7955" y="6165"/>
                  </a:lnTo>
                  <a:lnTo>
                    <a:pt x="8845" y="7055"/>
                  </a:lnTo>
                  <a:lnTo>
                    <a:pt x="8901" y="7114"/>
                  </a:lnTo>
                  <a:lnTo>
                    <a:pt x="8953" y="7175"/>
                  </a:lnTo>
                  <a:lnTo>
                    <a:pt x="9002" y="7239"/>
                  </a:lnTo>
                  <a:lnTo>
                    <a:pt x="9047" y="7305"/>
                  </a:lnTo>
                  <a:lnTo>
                    <a:pt x="9088" y="7372"/>
                  </a:lnTo>
                  <a:lnTo>
                    <a:pt x="9125" y="7442"/>
                  </a:lnTo>
                  <a:lnTo>
                    <a:pt x="9159" y="7513"/>
                  </a:lnTo>
                  <a:lnTo>
                    <a:pt x="9189" y="7586"/>
                  </a:lnTo>
                  <a:lnTo>
                    <a:pt x="9215" y="7660"/>
                  </a:lnTo>
                  <a:lnTo>
                    <a:pt x="9238" y="7736"/>
                  </a:lnTo>
                  <a:lnTo>
                    <a:pt x="10653" y="7357"/>
                  </a:lnTo>
                  <a:lnTo>
                    <a:pt x="10629" y="7281"/>
                  </a:lnTo>
                  <a:lnTo>
                    <a:pt x="10597" y="7209"/>
                  </a:lnTo>
                  <a:lnTo>
                    <a:pt x="10557" y="7140"/>
                  </a:lnTo>
                  <a:lnTo>
                    <a:pt x="10510" y="7075"/>
                  </a:lnTo>
                  <a:lnTo>
                    <a:pt x="10456" y="7015"/>
                  </a:lnTo>
                  <a:lnTo>
                    <a:pt x="8780" y="5339"/>
                  </a:lnTo>
                  <a:lnTo>
                    <a:pt x="7294" y="3853"/>
                  </a:lnTo>
                  <a:lnTo>
                    <a:pt x="7478" y="3166"/>
                  </a:lnTo>
                  <a:lnTo>
                    <a:pt x="7501" y="3088"/>
                  </a:lnTo>
                  <a:lnTo>
                    <a:pt x="7528" y="3012"/>
                  </a:lnTo>
                  <a:lnTo>
                    <a:pt x="7559" y="2938"/>
                  </a:lnTo>
                  <a:lnTo>
                    <a:pt x="7593" y="2866"/>
                  </a:lnTo>
                  <a:lnTo>
                    <a:pt x="7631" y="2797"/>
                  </a:lnTo>
                  <a:lnTo>
                    <a:pt x="7673" y="2729"/>
                  </a:lnTo>
                  <a:lnTo>
                    <a:pt x="7718" y="2664"/>
                  </a:lnTo>
                  <a:lnTo>
                    <a:pt x="7766" y="2602"/>
                  </a:lnTo>
                  <a:lnTo>
                    <a:pt x="7817" y="2542"/>
                  </a:lnTo>
                  <a:lnTo>
                    <a:pt x="7871" y="2485"/>
                  </a:lnTo>
                  <a:lnTo>
                    <a:pt x="7928" y="2431"/>
                  </a:lnTo>
                  <a:lnTo>
                    <a:pt x="7988" y="2380"/>
                  </a:lnTo>
                  <a:lnTo>
                    <a:pt x="8050" y="2332"/>
                  </a:lnTo>
                  <a:lnTo>
                    <a:pt x="8115" y="2287"/>
                  </a:lnTo>
                  <a:lnTo>
                    <a:pt x="8183" y="2245"/>
                  </a:lnTo>
                  <a:lnTo>
                    <a:pt x="8252" y="2207"/>
                  </a:lnTo>
                  <a:lnTo>
                    <a:pt x="8324" y="2173"/>
                  </a:lnTo>
                  <a:lnTo>
                    <a:pt x="8398" y="2142"/>
                  </a:lnTo>
                  <a:lnTo>
                    <a:pt x="8474" y="2115"/>
                  </a:lnTo>
                  <a:lnTo>
                    <a:pt x="8552" y="2092"/>
                  </a:lnTo>
                  <a:lnTo>
                    <a:pt x="9514" y="1834"/>
                  </a:lnTo>
                  <a:lnTo>
                    <a:pt x="8561" y="881"/>
                  </a:lnTo>
                  <a:lnTo>
                    <a:pt x="7177" y="1252"/>
                  </a:lnTo>
                  <a:lnTo>
                    <a:pt x="7100" y="1277"/>
                  </a:lnTo>
                  <a:lnTo>
                    <a:pt x="7027" y="1309"/>
                  </a:lnTo>
                  <a:lnTo>
                    <a:pt x="6958" y="1349"/>
                  </a:lnTo>
                  <a:lnTo>
                    <a:pt x="6894" y="1396"/>
                  </a:lnTo>
                  <a:lnTo>
                    <a:pt x="6835" y="1449"/>
                  </a:lnTo>
                  <a:lnTo>
                    <a:pt x="6782" y="1508"/>
                  </a:lnTo>
                  <a:lnTo>
                    <a:pt x="6736" y="1572"/>
                  </a:lnTo>
                  <a:lnTo>
                    <a:pt x="6696" y="1640"/>
                  </a:lnTo>
                  <a:lnTo>
                    <a:pt x="6663" y="1714"/>
                  </a:lnTo>
                  <a:lnTo>
                    <a:pt x="6638" y="1791"/>
                  </a:lnTo>
                  <a:lnTo>
                    <a:pt x="6267" y="3175"/>
                  </a:lnTo>
                  <a:lnTo>
                    <a:pt x="6175" y="3518"/>
                  </a:lnTo>
                  <a:lnTo>
                    <a:pt x="3175" y="4322"/>
                  </a:lnTo>
                  <a:lnTo>
                    <a:pt x="1791" y="4693"/>
                  </a:lnTo>
                  <a:lnTo>
                    <a:pt x="1714" y="4718"/>
                  </a:lnTo>
                  <a:lnTo>
                    <a:pt x="1640" y="4751"/>
                  </a:lnTo>
                  <a:lnTo>
                    <a:pt x="1571" y="4791"/>
                  </a:lnTo>
                  <a:lnTo>
                    <a:pt x="1507" y="4837"/>
                  </a:lnTo>
                  <a:lnTo>
                    <a:pt x="1449" y="4890"/>
                  </a:lnTo>
                  <a:lnTo>
                    <a:pt x="1396" y="4949"/>
                  </a:lnTo>
                  <a:lnTo>
                    <a:pt x="1349" y="5013"/>
                  </a:lnTo>
                  <a:lnTo>
                    <a:pt x="1309" y="5082"/>
                  </a:lnTo>
                  <a:lnTo>
                    <a:pt x="1277" y="5155"/>
                  </a:lnTo>
                  <a:lnTo>
                    <a:pt x="1251" y="5232"/>
                  </a:lnTo>
                  <a:lnTo>
                    <a:pt x="881" y="6616"/>
                  </a:lnTo>
                  <a:lnTo>
                    <a:pt x="25" y="9810"/>
                  </a:lnTo>
                  <a:lnTo>
                    <a:pt x="8" y="9889"/>
                  </a:lnTo>
                  <a:lnTo>
                    <a:pt x="0" y="9969"/>
                  </a:lnTo>
                  <a:lnTo>
                    <a:pt x="0" y="10048"/>
                  </a:lnTo>
                  <a:lnTo>
                    <a:pt x="8" y="10127"/>
                  </a:lnTo>
                  <a:lnTo>
                    <a:pt x="25" y="10204"/>
                  </a:lnTo>
                  <a:lnTo>
                    <a:pt x="1141" y="9905"/>
                  </a:lnTo>
                  <a:lnTo>
                    <a:pt x="25" y="10204"/>
                  </a:lnTo>
                  <a:lnTo>
                    <a:pt x="49" y="10280"/>
                  </a:lnTo>
                  <a:lnTo>
                    <a:pt x="81" y="10352"/>
                  </a:lnTo>
                  <a:lnTo>
                    <a:pt x="121" y="10421"/>
                  </a:lnTo>
                  <a:lnTo>
                    <a:pt x="168" y="10486"/>
                  </a:lnTo>
                  <a:lnTo>
                    <a:pt x="222" y="10546"/>
                  </a:lnTo>
                  <a:lnTo>
                    <a:pt x="1898" y="12222"/>
                  </a:lnTo>
                  <a:lnTo>
                    <a:pt x="2723" y="11396"/>
                  </a:lnTo>
                  <a:lnTo>
                    <a:pt x="1833" y="10506"/>
                  </a:lnTo>
                  <a:lnTo>
                    <a:pt x="1777" y="10447"/>
                  </a:lnTo>
                  <a:lnTo>
                    <a:pt x="1725" y="10386"/>
                  </a:lnTo>
                  <a:lnTo>
                    <a:pt x="1676" y="10322"/>
                  </a:lnTo>
                  <a:lnTo>
                    <a:pt x="1631" y="10256"/>
                  </a:lnTo>
                  <a:lnTo>
                    <a:pt x="1590" y="10189"/>
                  </a:lnTo>
                  <a:lnTo>
                    <a:pt x="1553" y="10119"/>
                  </a:lnTo>
                  <a:lnTo>
                    <a:pt x="1519" y="10048"/>
                  </a:lnTo>
                  <a:lnTo>
                    <a:pt x="1489" y="9975"/>
                  </a:lnTo>
                  <a:lnTo>
                    <a:pt x="1462" y="9901"/>
                  </a:lnTo>
                  <a:lnTo>
                    <a:pt x="1440" y="9825"/>
                  </a:lnTo>
                  <a:lnTo>
                    <a:pt x="1422" y="9749"/>
                  </a:lnTo>
                  <a:lnTo>
                    <a:pt x="1407" y="9671"/>
                  </a:lnTo>
                  <a:lnTo>
                    <a:pt x="1397" y="9593"/>
                  </a:lnTo>
                  <a:lnTo>
                    <a:pt x="1391" y="9514"/>
                  </a:lnTo>
                  <a:lnTo>
                    <a:pt x="1388" y="9435"/>
                  </a:lnTo>
                  <a:lnTo>
                    <a:pt x="1390" y="9356"/>
                  </a:lnTo>
                  <a:lnTo>
                    <a:pt x="1396" y="9276"/>
                  </a:lnTo>
                  <a:lnTo>
                    <a:pt x="1407" y="9197"/>
                  </a:lnTo>
                  <a:lnTo>
                    <a:pt x="1421" y="9118"/>
                  </a:lnTo>
                  <a:lnTo>
                    <a:pt x="1440" y="9039"/>
                  </a:lnTo>
                  <a:lnTo>
                    <a:pt x="1834" y="7570"/>
                  </a:lnTo>
                  <a:lnTo>
                    <a:pt x="2092" y="6607"/>
                  </a:lnTo>
                  <a:lnTo>
                    <a:pt x="2115" y="6529"/>
                  </a:lnTo>
                  <a:lnTo>
                    <a:pt x="2142" y="6454"/>
                  </a:lnTo>
                  <a:lnTo>
                    <a:pt x="2173" y="6380"/>
                  </a:lnTo>
                  <a:lnTo>
                    <a:pt x="2207" y="6308"/>
                  </a:lnTo>
                  <a:lnTo>
                    <a:pt x="2245" y="6238"/>
                  </a:lnTo>
                  <a:lnTo>
                    <a:pt x="2287" y="6171"/>
                  </a:lnTo>
                  <a:lnTo>
                    <a:pt x="2331" y="6106"/>
                  </a:lnTo>
                  <a:lnTo>
                    <a:pt x="2379" y="6043"/>
                  </a:lnTo>
                  <a:lnTo>
                    <a:pt x="2431" y="5983"/>
                  </a:lnTo>
                  <a:lnTo>
                    <a:pt x="2485" y="5926"/>
                  </a:lnTo>
                  <a:lnTo>
                    <a:pt x="2542" y="5872"/>
                  </a:lnTo>
                  <a:lnTo>
                    <a:pt x="2602" y="5821"/>
                  </a:lnTo>
                  <a:lnTo>
                    <a:pt x="2664" y="5773"/>
                  </a:lnTo>
                  <a:lnTo>
                    <a:pt x="2729" y="5728"/>
                  </a:lnTo>
                  <a:lnTo>
                    <a:pt x="2796" y="5687"/>
                  </a:lnTo>
                  <a:lnTo>
                    <a:pt x="2866" y="5649"/>
                  </a:lnTo>
                  <a:lnTo>
                    <a:pt x="2938" y="5614"/>
                  </a:lnTo>
                  <a:lnTo>
                    <a:pt x="3012" y="5583"/>
                  </a:lnTo>
                  <a:lnTo>
                    <a:pt x="3088" y="5556"/>
                  </a:lnTo>
                  <a:lnTo>
                    <a:pt x="3166" y="5533"/>
                  </a:lnTo>
                  <a:lnTo>
                    <a:pt x="4128" y="5275"/>
                  </a:lnTo>
                  <a:lnTo>
                    <a:pt x="5597" y="4881"/>
                  </a:lnTo>
                  <a:lnTo>
                    <a:pt x="5676" y="4863"/>
                  </a:lnTo>
                  <a:lnTo>
                    <a:pt x="5755" y="4848"/>
                  </a:lnTo>
                  <a:lnTo>
                    <a:pt x="5821" y="4840"/>
                  </a:lnTo>
                  <a:lnTo>
                    <a:pt x="5411" y="6368"/>
                  </a:lnTo>
                  <a:lnTo>
                    <a:pt x="5394" y="6448"/>
                  </a:lnTo>
                  <a:lnTo>
                    <a:pt x="5386" y="6527"/>
                  </a:lnTo>
                  <a:lnTo>
                    <a:pt x="5386" y="6607"/>
                  </a:lnTo>
                  <a:lnTo>
                    <a:pt x="5395" y="6686"/>
                  </a:lnTo>
                  <a:lnTo>
                    <a:pt x="5411" y="6763"/>
                  </a:lnTo>
                  <a:lnTo>
                    <a:pt x="5436" y="6838"/>
                  </a:lnTo>
                  <a:lnTo>
                    <a:pt x="5468" y="6911"/>
                  </a:lnTo>
                  <a:lnTo>
                    <a:pt x="5507" y="6980"/>
                  </a:lnTo>
                  <a:lnTo>
                    <a:pt x="5554" y="7045"/>
                  </a:lnTo>
                  <a:lnTo>
                    <a:pt x="5609" y="7105"/>
                  </a:lnTo>
                  <a:lnTo>
                    <a:pt x="7284" y="8780"/>
                  </a:lnTo>
                  <a:lnTo>
                    <a:pt x="8770" y="10267"/>
                  </a:lnTo>
                  <a:lnTo>
                    <a:pt x="8586" y="10954"/>
                  </a:lnTo>
                  <a:lnTo>
                    <a:pt x="8563" y="11032"/>
                  </a:lnTo>
                  <a:lnTo>
                    <a:pt x="8536" y="11107"/>
                  </a:lnTo>
                  <a:lnTo>
                    <a:pt x="8506" y="11181"/>
                  </a:lnTo>
                  <a:lnTo>
                    <a:pt x="8471" y="11253"/>
                  </a:lnTo>
                  <a:lnTo>
                    <a:pt x="8433" y="11323"/>
                  </a:lnTo>
                  <a:lnTo>
                    <a:pt x="8391" y="11390"/>
                  </a:lnTo>
                  <a:lnTo>
                    <a:pt x="8347" y="11455"/>
                  </a:lnTo>
                  <a:lnTo>
                    <a:pt x="8299" y="11518"/>
                  </a:lnTo>
                  <a:lnTo>
                    <a:pt x="8247" y="11578"/>
                  </a:lnTo>
                  <a:lnTo>
                    <a:pt x="8193" y="11635"/>
                  </a:lnTo>
                  <a:lnTo>
                    <a:pt x="8136" y="11689"/>
                  </a:lnTo>
                  <a:lnTo>
                    <a:pt x="8076" y="11740"/>
                  </a:lnTo>
                  <a:lnTo>
                    <a:pt x="8014" y="11788"/>
                  </a:lnTo>
                  <a:lnTo>
                    <a:pt x="7949" y="11833"/>
                  </a:lnTo>
                  <a:lnTo>
                    <a:pt x="7882" y="11874"/>
                  </a:lnTo>
                  <a:lnTo>
                    <a:pt x="7812" y="11912"/>
                  </a:lnTo>
                  <a:lnTo>
                    <a:pt x="7740" y="11947"/>
                  </a:lnTo>
                  <a:lnTo>
                    <a:pt x="7666" y="11978"/>
                  </a:lnTo>
                  <a:lnTo>
                    <a:pt x="7590" y="12005"/>
                  </a:lnTo>
                  <a:lnTo>
                    <a:pt x="7512" y="12028"/>
                  </a:lnTo>
                  <a:lnTo>
                    <a:pt x="6550" y="12286"/>
                  </a:lnTo>
                  <a:lnTo>
                    <a:pt x="7503" y="13239"/>
                  </a:lnTo>
                  <a:lnTo>
                    <a:pt x="8887" y="12868"/>
                  </a:lnTo>
                  <a:lnTo>
                    <a:pt x="8964" y="12843"/>
                  </a:lnTo>
                  <a:lnTo>
                    <a:pt x="9038" y="12810"/>
                  </a:lnTo>
                  <a:lnTo>
                    <a:pt x="9107" y="12770"/>
                  </a:lnTo>
                  <a:lnTo>
                    <a:pt x="9171" y="12724"/>
                  </a:lnTo>
                  <a:lnTo>
                    <a:pt x="9229" y="12671"/>
                  </a:lnTo>
                  <a:lnTo>
                    <a:pt x="9282" y="12612"/>
                  </a:lnTo>
                  <a:lnTo>
                    <a:pt x="9329" y="12548"/>
                  </a:lnTo>
                  <a:lnTo>
                    <a:pt x="9369" y="12479"/>
                  </a:lnTo>
                  <a:lnTo>
                    <a:pt x="9401" y="12406"/>
                  </a:lnTo>
                  <a:lnTo>
                    <a:pt x="9427" y="12329"/>
                  </a:lnTo>
                  <a:lnTo>
                    <a:pt x="9797" y="10945"/>
                  </a:lnTo>
                  <a:lnTo>
                    <a:pt x="9889" y="10601"/>
                  </a:lnTo>
                  <a:lnTo>
                    <a:pt x="12426" y="9922"/>
                  </a:lnTo>
                  <a:lnTo>
                    <a:pt x="12426" y="9334"/>
                  </a:lnTo>
                  <a:lnTo>
                    <a:pt x="12382" y="9290"/>
                  </a:lnTo>
                  <a:lnTo>
                    <a:pt x="12426" y="9334"/>
                  </a:lnTo>
                  <a:lnTo>
                    <a:pt x="12426" y="8713"/>
                  </a:lnTo>
                  <a:close/>
                  <a:moveTo>
                    <a:pt x="12426" y="164"/>
                  </a:moveTo>
                  <a:lnTo>
                    <a:pt x="12366" y="121"/>
                  </a:lnTo>
                  <a:lnTo>
                    <a:pt x="12297" y="82"/>
                  </a:lnTo>
                  <a:lnTo>
                    <a:pt x="12224" y="49"/>
                  </a:lnTo>
                  <a:lnTo>
                    <a:pt x="12149" y="25"/>
                  </a:lnTo>
                  <a:lnTo>
                    <a:pt x="12072" y="9"/>
                  </a:lnTo>
                  <a:lnTo>
                    <a:pt x="11993" y="0"/>
                  </a:lnTo>
                  <a:lnTo>
                    <a:pt x="11914" y="0"/>
                  </a:lnTo>
                  <a:lnTo>
                    <a:pt x="11834" y="8"/>
                  </a:lnTo>
                  <a:lnTo>
                    <a:pt x="11754" y="25"/>
                  </a:lnTo>
                  <a:lnTo>
                    <a:pt x="8561" y="881"/>
                  </a:lnTo>
                  <a:lnTo>
                    <a:pt x="9514" y="1834"/>
                  </a:lnTo>
                  <a:lnTo>
                    <a:pt x="10984" y="1440"/>
                  </a:lnTo>
                  <a:lnTo>
                    <a:pt x="11062" y="1421"/>
                  </a:lnTo>
                  <a:lnTo>
                    <a:pt x="11142" y="1407"/>
                  </a:lnTo>
                  <a:lnTo>
                    <a:pt x="11221" y="1396"/>
                  </a:lnTo>
                  <a:lnTo>
                    <a:pt x="11301" y="1390"/>
                  </a:lnTo>
                  <a:lnTo>
                    <a:pt x="11380" y="1388"/>
                  </a:lnTo>
                  <a:lnTo>
                    <a:pt x="11459" y="1391"/>
                  </a:lnTo>
                  <a:lnTo>
                    <a:pt x="11538" y="1397"/>
                  </a:lnTo>
                  <a:lnTo>
                    <a:pt x="11616" y="1407"/>
                  </a:lnTo>
                  <a:lnTo>
                    <a:pt x="11694" y="1422"/>
                  </a:lnTo>
                  <a:lnTo>
                    <a:pt x="11770" y="1440"/>
                  </a:lnTo>
                  <a:lnTo>
                    <a:pt x="11845" y="1463"/>
                  </a:lnTo>
                  <a:lnTo>
                    <a:pt x="11920" y="1489"/>
                  </a:lnTo>
                  <a:lnTo>
                    <a:pt x="11993" y="1519"/>
                  </a:lnTo>
                  <a:lnTo>
                    <a:pt x="12064" y="1553"/>
                  </a:lnTo>
                  <a:lnTo>
                    <a:pt x="12134" y="1590"/>
                  </a:lnTo>
                  <a:lnTo>
                    <a:pt x="12201" y="1632"/>
                  </a:lnTo>
                  <a:lnTo>
                    <a:pt x="12267" y="1677"/>
                  </a:lnTo>
                  <a:lnTo>
                    <a:pt x="12331" y="1725"/>
                  </a:lnTo>
                  <a:lnTo>
                    <a:pt x="12392" y="1778"/>
                  </a:lnTo>
                  <a:lnTo>
                    <a:pt x="12426" y="1809"/>
                  </a:lnTo>
                  <a:lnTo>
                    <a:pt x="12426" y="164"/>
                  </a:lnTo>
                  <a:close/>
                </a:path>
              </a:pathLst>
            </a:custGeom>
            <a:solidFill>
              <a:srgbClr val="337B86">
                <a:alpha val="3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>
                <a:pattFill prst="pct5">
                  <a:fgClr>
                    <a:schemeClr val="tx1"/>
                  </a:fgClr>
                  <a:bgClr>
                    <a:schemeClr val="bg1"/>
                  </a:bgClr>
                </a:pattFill>
              </a:endParaRPr>
            </a:p>
          </p:txBody>
        </p:sp>
        <p:sp>
          <p:nvSpPr>
            <p:cNvPr id="52" name="AutoShape 79">
              <a:extLst>
                <a:ext uri="{FF2B5EF4-FFF2-40B4-BE49-F238E27FC236}">
                  <a16:creationId xmlns:a16="http://schemas.microsoft.com/office/drawing/2014/main" id="{C0487682-C1BE-815E-0E02-02852F846A08}"/>
                </a:ext>
              </a:extLst>
            </p:cNvPr>
            <p:cNvSpPr>
              <a:spLocks/>
            </p:cNvSpPr>
            <p:nvPr/>
          </p:nvSpPr>
          <p:spPr bwMode="auto">
            <a:xfrm>
              <a:off x="6062" y="22671"/>
              <a:ext cx="7393" cy="8788"/>
            </a:xfrm>
            <a:custGeom>
              <a:avLst/>
              <a:gdLst>
                <a:gd name="T0" fmla="+- 0 9144 6063"/>
                <a:gd name="T1" fmla="*/ T0 w 7393"/>
                <a:gd name="T2" fmla="+- 0 30580 22672"/>
                <a:gd name="T3" fmla="*/ 30580 h 8788"/>
                <a:gd name="T4" fmla="+- 0 8816 6063"/>
                <a:gd name="T5" fmla="*/ T4 w 7393"/>
                <a:gd name="T6" fmla="+- 0 30580 22672"/>
                <a:gd name="T7" fmla="*/ 30580 h 8788"/>
                <a:gd name="T8" fmla="+- 0 8510 6063"/>
                <a:gd name="T9" fmla="*/ T8 w 7393"/>
                <a:gd name="T10" fmla="+- 0 30468 22672"/>
                <a:gd name="T11" fmla="*/ 30468 h 8788"/>
                <a:gd name="T12" fmla="+- 0 7759 6063"/>
                <a:gd name="T13" fmla="*/ T12 w 7393"/>
                <a:gd name="T14" fmla="+- 0 29763 22672"/>
                <a:gd name="T15" fmla="*/ 29763 h 8788"/>
                <a:gd name="T16" fmla="+- 0 7053 6063"/>
                <a:gd name="T17" fmla="*/ T16 w 7393"/>
                <a:gd name="T18" fmla="+- 0 29011 22672"/>
                <a:gd name="T19" fmla="*/ 29011 h 8788"/>
                <a:gd name="T20" fmla="+- 0 6079 6063"/>
                <a:gd name="T21" fmla="*/ T20 w 7393"/>
                <a:gd name="T22" fmla="+- 0 29021 22672"/>
                <a:gd name="T23" fmla="*/ 29021 h 8788"/>
                <a:gd name="T24" fmla="+- 0 6202 6063"/>
                <a:gd name="T25" fmla="*/ T24 w 7393"/>
                <a:gd name="T26" fmla="+- 0 29234 22672"/>
                <a:gd name="T27" fmla="*/ 29234 h 8788"/>
                <a:gd name="T28" fmla="+- 0 8387 6063"/>
                <a:gd name="T29" fmla="*/ T28 w 7393"/>
                <a:gd name="T30" fmla="+- 0 31396 22672"/>
                <a:gd name="T31" fmla="*/ 31396 h 8788"/>
                <a:gd name="T32" fmla="+- 0 8623 6063"/>
                <a:gd name="T33" fmla="*/ T32 w 7393"/>
                <a:gd name="T34" fmla="+- 0 31459 22672"/>
                <a:gd name="T35" fmla="*/ 31459 h 8788"/>
                <a:gd name="T36" fmla="+- 0 12695 6063"/>
                <a:gd name="T37" fmla="*/ T36 w 7393"/>
                <a:gd name="T38" fmla="+- 0 27248 22672"/>
                <a:gd name="T39" fmla="*/ 27248 h 8788"/>
                <a:gd name="T40" fmla="+- 0 12572 6063"/>
                <a:gd name="T41" fmla="*/ T40 w 7393"/>
                <a:gd name="T42" fmla="+- 0 27036 22672"/>
                <a:gd name="T43" fmla="*/ 27036 h 8788"/>
                <a:gd name="T44" fmla="+- 0 10744 6063"/>
                <a:gd name="T45" fmla="*/ T44 w 7393"/>
                <a:gd name="T46" fmla="+- 0 24560 22672"/>
                <a:gd name="T47" fmla="*/ 24560 h 8788"/>
                <a:gd name="T48" fmla="+- 0 10908 6063"/>
                <a:gd name="T49" fmla="*/ T48 w 7393"/>
                <a:gd name="T50" fmla="+- 0 24276 22672"/>
                <a:gd name="T51" fmla="*/ 24276 h 8788"/>
                <a:gd name="T52" fmla="+- 0 11157 6063"/>
                <a:gd name="T53" fmla="*/ T52 w 7393"/>
                <a:gd name="T54" fmla="+- 0 24067 22672"/>
                <a:gd name="T55" fmla="*/ 24067 h 8788"/>
                <a:gd name="T56" fmla="+- 0 11986 6063"/>
                <a:gd name="T57" fmla="*/ T56 w 7393"/>
                <a:gd name="T58" fmla="+- 0 23811 22672"/>
                <a:gd name="T59" fmla="*/ 23811 h 8788"/>
                <a:gd name="T60" fmla="+- 0 10416 6063"/>
                <a:gd name="T61" fmla="*/ T60 w 7393"/>
                <a:gd name="T62" fmla="+- 0 23496 22672"/>
                <a:gd name="T63" fmla="*/ 23496 h 8788"/>
                <a:gd name="T64" fmla="+- 0 10243 6063"/>
                <a:gd name="T65" fmla="*/ T64 w 7393"/>
                <a:gd name="T66" fmla="+- 0 23668 22672"/>
                <a:gd name="T67" fmla="*/ 23668 h 8788"/>
                <a:gd name="T68" fmla="+- 0 9907 6063"/>
                <a:gd name="T69" fmla="*/ T68 w 7393"/>
                <a:gd name="T70" fmla="+- 0 24859 22672"/>
                <a:gd name="T71" fmla="*/ 24859 h 8788"/>
                <a:gd name="T72" fmla="+- 0 7119 6063"/>
                <a:gd name="T73" fmla="*/ T72 w 7393"/>
                <a:gd name="T74" fmla="+- 0 25611 22672"/>
                <a:gd name="T75" fmla="*/ 25611 h 8788"/>
                <a:gd name="T76" fmla="+- 0 6925 6063"/>
                <a:gd name="T77" fmla="*/ T76 w 7393"/>
                <a:gd name="T78" fmla="+- 0 25759 22672"/>
                <a:gd name="T79" fmla="*/ 25759 h 8788"/>
                <a:gd name="T80" fmla="+- 0 6612 6063"/>
                <a:gd name="T81" fmla="*/ T80 w 7393"/>
                <a:gd name="T82" fmla="+- 0 26788 22672"/>
                <a:gd name="T83" fmla="*/ 26788 h 8788"/>
                <a:gd name="T84" fmla="+- 0 6067 6063"/>
                <a:gd name="T85" fmla="*/ T84 w 7393"/>
                <a:gd name="T86" fmla="+- 0 28961 22672"/>
                <a:gd name="T87" fmla="*/ 28961 h 8788"/>
                <a:gd name="T88" fmla="+- 0 6932 6063"/>
                <a:gd name="T89" fmla="*/ T88 w 7393"/>
                <a:gd name="T90" fmla="+- 0 28624 22672"/>
                <a:gd name="T91" fmla="*/ 28624 h 8788"/>
                <a:gd name="T92" fmla="+- 0 6960 6063"/>
                <a:gd name="T93" fmla="*/ T92 w 7393"/>
                <a:gd name="T94" fmla="+- 0 28296 22672"/>
                <a:gd name="T95" fmla="*/ 28296 h 8788"/>
                <a:gd name="T96" fmla="+- 0 7423 6063"/>
                <a:gd name="T97" fmla="*/ T96 w 7393"/>
                <a:gd name="T98" fmla="+- 0 26625 22672"/>
                <a:gd name="T99" fmla="*/ 26625 h 8788"/>
                <a:gd name="T100" fmla="+- 0 7610 6063"/>
                <a:gd name="T101" fmla="*/ T100 w 7393"/>
                <a:gd name="T102" fmla="+- 0 26358 22672"/>
                <a:gd name="T103" fmla="*/ 26358 h 8788"/>
                <a:gd name="T104" fmla="+- 0 7877 6063"/>
                <a:gd name="T105" fmla="*/ T104 w 7393"/>
                <a:gd name="T106" fmla="+- 0 26171 22672"/>
                <a:gd name="T107" fmla="*/ 26171 h 8788"/>
                <a:gd name="T108" fmla="+- 0 8633 6063"/>
                <a:gd name="T109" fmla="*/ T108 w 7393"/>
                <a:gd name="T110" fmla="+- 0 25953 22672"/>
                <a:gd name="T111" fmla="*/ 25953 h 8788"/>
                <a:gd name="T112" fmla="+- 0 9432 6063"/>
                <a:gd name="T113" fmla="*/ T112 w 7393"/>
                <a:gd name="T114" fmla="+- 0 26633 22672"/>
                <a:gd name="T115" fmla="*/ 26633 h 8788"/>
                <a:gd name="T116" fmla="+- 0 9432 6063"/>
                <a:gd name="T117" fmla="*/ T116 w 7393"/>
                <a:gd name="T118" fmla="+- 0 26879 22672"/>
                <a:gd name="T119" fmla="*/ 26879 h 8788"/>
                <a:gd name="T120" fmla="+- 0 10281 6063"/>
                <a:gd name="T121" fmla="*/ T120 w 7393"/>
                <a:gd name="T122" fmla="+- 0 26400 22672"/>
                <a:gd name="T123" fmla="*/ 26400 h 8788"/>
                <a:gd name="T124" fmla="+- 0 10385 6063"/>
                <a:gd name="T125" fmla="*/ T124 w 7393"/>
                <a:gd name="T126" fmla="+- 0 25885 22672"/>
                <a:gd name="T127" fmla="*/ 25885 h 8788"/>
                <a:gd name="T128" fmla="+- 0 11569 6063"/>
                <a:gd name="T129" fmla="*/ T128 w 7393"/>
                <a:gd name="T130" fmla="+- 0 27061 22672"/>
                <a:gd name="T131" fmla="*/ 27061 h 8788"/>
                <a:gd name="T132" fmla="+- 0 11758 6063"/>
                <a:gd name="T133" fmla="*/ T132 w 7393"/>
                <a:gd name="T134" fmla="+- 0 27331 22672"/>
                <a:gd name="T135" fmla="*/ 27331 h 8788"/>
                <a:gd name="T136" fmla="+- 0 13456 6063"/>
                <a:gd name="T137" fmla="*/ T136 w 7393"/>
                <a:gd name="T138" fmla="+- 0 28185 22672"/>
                <a:gd name="T139" fmla="*/ 28185 h 8788"/>
                <a:gd name="T140" fmla="+- 0 12695 6063"/>
                <a:gd name="T141" fmla="*/ T140 w 7393"/>
                <a:gd name="T142" fmla="+- 0 27494 22672"/>
                <a:gd name="T143" fmla="*/ 27494 h 8788"/>
                <a:gd name="T144" fmla="+- 0 12695 6063"/>
                <a:gd name="T145" fmla="*/ T144 w 7393"/>
                <a:gd name="T146" fmla="+- 0 27248 22672"/>
                <a:gd name="T147" fmla="*/ 27248 h 8788"/>
                <a:gd name="T148" fmla="+- 0 11846 6063"/>
                <a:gd name="T149" fmla="*/ T148 w 7393"/>
                <a:gd name="T150" fmla="+- 0 27727 22672"/>
                <a:gd name="T151" fmla="*/ 27727 h 8788"/>
                <a:gd name="T152" fmla="+- 0 11742 6063"/>
                <a:gd name="T153" fmla="*/ T152 w 7393"/>
                <a:gd name="T154" fmla="+- 0 28243 22672"/>
                <a:gd name="T155" fmla="*/ 28243 h 8788"/>
                <a:gd name="T156" fmla="+- 0 10558 6063"/>
                <a:gd name="T157" fmla="*/ T156 w 7393"/>
                <a:gd name="T158" fmla="+- 0 27067 22672"/>
                <a:gd name="T159" fmla="*/ 27067 h 8788"/>
                <a:gd name="T160" fmla="+- 0 10369 6063"/>
                <a:gd name="T161" fmla="*/ T160 w 7393"/>
                <a:gd name="T162" fmla="+- 0 26796 22672"/>
                <a:gd name="T163" fmla="*/ 26796 h 8788"/>
                <a:gd name="T164" fmla="+- 0 9452 6063"/>
                <a:gd name="T165" fmla="*/ T164 w 7393"/>
                <a:gd name="T166" fmla="+- 0 26937 22672"/>
                <a:gd name="T167" fmla="*/ 26937 h 8788"/>
                <a:gd name="T168" fmla="+- 0 10598 6063"/>
                <a:gd name="T169" fmla="*/ T168 w 7393"/>
                <a:gd name="T170" fmla="+- 0 28135 22672"/>
                <a:gd name="T171" fmla="*/ 28135 h 8788"/>
                <a:gd name="T172" fmla="+- 0 11351 6063"/>
                <a:gd name="T173" fmla="*/ T172 w 7393"/>
                <a:gd name="T174" fmla="+- 0 29644 22672"/>
                <a:gd name="T175" fmla="*/ 29644 h 8788"/>
                <a:gd name="T176" fmla="+- 0 11164 6063"/>
                <a:gd name="T177" fmla="*/ T176 w 7393"/>
                <a:gd name="T178" fmla="+- 0 29912 22672"/>
                <a:gd name="T179" fmla="*/ 29912 h 8788"/>
                <a:gd name="T180" fmla="+- 0 10897 6063"/>
                <a:gd name="T181" fmla="*/ T180 w 7393"/>
                <a:gd name="T182" fmla="+- 0 30099 22672"/>
                <a:gd name="T183" fmla="*/ 30099 h 8788"/>
                <a:gd name="T184" fmla="+- 0 10734 6063"/>
                <a:gd name="T185" fmla="*/ T184 w 7393"/>
                <a:gd name="T186" fmla="+- 0 30910 22672"/>
                <a:gd name="T187" fmla="*/ 30910 h 8788"/>
                <a:gd name="T188" fmla="+- 0 11763 6063"/>
                <a:gd name="T189" fmla="*/ T188 w 7393"/>
                <a:gd name="T190" fmla="+- 0 30597 22672"/>
                <a:gd name="T191" fmla="*/ 30597 h 8788"/>
                <a:gd name="T192" fmla="+- 0 11911 6063"/>
                <a:gd name="T193" fmla="*/ T192 w 7393"/>
                <a:gd name="T194" fmla="+- 0 30403 22672"/>
                <a:gd name="T195" fmla="*/ 30403 h 8788"/>
                <a:gd name="T196" fmla="+- 0 13456 6063"/>
                <a:gd name="T197" fmla="*/ T196 w 7393"/>
                <a:gd name="T198" fmla="+- 0 28937 22672"/>
                <a:gd name="T199" fmla="*/ 28937 h 8788"/>
                <a:gd name="T200" fmla="+- 0 13442 6063"/>
                <a:gd name="T201" fmla="*/ T200 w 7393"/>
                <a:gd name="T202" fmla="+- 0 22672 22672"/>
                <a:gd name="T203" fmla="*/ 22672 h 8788"/>
                <a:gd name="T204" fmla="+- 0 12901 6063"/>
                <a:gd name="T205" fmla="*/ T204 w 7393"/>
                <a:gd name="T206" fmla="+- 0 23565 22672"/>
                <a:gd name="T207" fmla="*/ 23565 h 8788"/>
                <a:gd name="T208" fmla="+- 0 13230 6063"/>
                <a:gd name="T209" fmla="*/ T208 w 7393"/>
                <a:gd name="T210" fmla="+- 0 23537 22672"/>
                <a:gd name="T211" fmla="*/ 23537 h 8788"/>
                <a:gd name="T212" fmla="+- 0 13456 6063"/>
                <a:gd name="T213" fmla="*/ T212 w 7393"/>
                <a:gd name="T214" fmla="+- 0 23586 22672"/>
                <a:gd name="T215" fmla="*/ 23586 h 878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</a:cxnLst>
              <a:rect l="0" t="0" r="r" b="b"/>
              <a:pathLst>
                <a:path w="7393" h="8788">
                  <a:moveTo>
                    <a:pt x="4671" y="8238"/>
                  </a:moveTo>
                  <a:lnTo>
                    <a:pt x="4078" y="7645"/>
                  </a:lnTo>
                  <a:lnTo>
                    <a:pt x="3163" y="7890"/>
                  </a:lnTo>
                  <a:lnTo>
                    <a:pt x="3081" y="7908"/>
                  </a:lnTo>
                  <a:lnTo>
                    <a:pt x="2999" y="7919"/>
                  </a:lnTo>
                  <a:lnTo>
                    <a:pt x="2916" y="7922"/>
                  </a:lnTo>
                  <a:lnTo>
                    <a:pt x="2834" y="7918"/>
                  </a:lnTo>
                  <a:lnTo>
                    <a:pt x="2753" y="7908"/>
                  </a:lnTo>
                  <a:lnTo>
                    <a:pt x="2674" y="7890"/>
                  </a:lnTo>
                  <a:lnTo>
                    <a:pt x="2596" y="7865"/>
                  </a:lnTo>
                  <a:lnTo>
                    <a:pt x="2520" y="7834"/>
                  </a:lnTo>
                  <a:lnTo>
                    <a:pt x="2447" y="7796"/>
                  </a:lnTo>
                  <a:lnTo>
                    <a:pt x="2378" y="7752"/>
                  </a:lnTo>
                  <a:lnTo>
                    <a:pt x="2312" y="7702"/>
                  </a:lnTo>
                  <a:lnTo>
                    <a:pt x="2250" y="7645"/>
                  </a:lnTo>
                  <a:lnTo>
                    <a:pt x="1696" y="7091"/>
                  </a:lnTo>
                  <a:lnTo>
                    <a:pt x="1142" y="6537"/>
                  </a:lnTo>
                  <a:lnTo>
                    <a:pt x="1085" y="6475"/>
                  </a:lnTo>
                  <a:lnTo>
                    <a:pt x="1035" y="6409"/>
                  </a:lnTo>
                  <a:lnTo>
                    <a:pt x="990" y="6339"/>
                  </a:lnTo>
                  <a:lnTo>
                    <a:pt x="953" y="6267"/>
                  </a:lnTo>
                  <a:lnTo>
                    <a:pt x="922" y="6191"/>
                  </a:lnTo>
                  <a:lnTo>
                    <a:pt x="897" y="6113"/>
                  </a:lnTo>
                  <a:lnTo>
                    <a:pt x="16" y="6349"/>
                  </a:lnTo>
                  <a:lnTo>
                    <a:pt x="36" y="6407"/>
                  </a:lnTo>
                  <a:lnTo>
                    <a:pt x="63" y="6463"/>
                  </a:lnTo>
                  <a:lnTo>
                    <a:pt x="97" y="6515"/>
                  </a:lnTo>
                  <a:lnTo>
                    <a:pt x="139" y="6562"/>
                  </a:lnTo>
                  <a:lnTo>
                    <a:pt x="1182" y="7605"/>
                  </a:lnTo>
                  <a:lnTo>
                    <a:pt x="2225" y="8648"/>
                  </a:lnTo>
                  <a:lnTo>
                    <a:pt x="2272" y="8689"/>
                  </a:lnTo>
                  <a:lnTo>
                    <a:pt x="2324" y="8724"/>
                  </a:lnTo>
                  <a:lnTo>
                    <a:pt x="2379" y="8751"/>
                  </a:lnTo>
                  <a:lnTo>
                    <a:pt x="2438" y="8771"/>
                  </a:lnTo>
                  <a:lnTo>
                    <a:pt x="2498" y="8783"/>
                  </a:lnTo>
                  <a:lnTo>
                    <a:pt x="2560" y="8787"/>
                  </a:lnTo>
                  <a:lnTo>
                    <a:pt x="2622" y="8783"/>
                  </a:lnTo>
                  <a:lnTo>
                    <a:pt x="2683" y="8771"/>
                  </a:lnTo>
                  <a:lnTo>
                    <a:pt x="4671" y="8238"/>
                  </a:lnTo>
                  <a:close/>
                  <a:moveTo>
                    <a:pt x="6632" y="4576"/>
                  </a:moveTo>
                  <a:lnTo>
                    <a:pt x="6612" y="4518"/>
                  </a:lnTo>
                  <a:lnTo>
                    <a:pt x="6585" y="4463"/>
                  </a:lnTo>
                  <a:lnTo>
                    <a:pt x="6551" y="4411"/>
                  </a:lnTo>
                  <a:lnTo>
                    <a:pt x="6509" y="4364"/>
                  </a:lnTo>
                  <a:lnTo>
                    <a:pt x="5466" y="3321"/>
                  </a:lnTo>
                  <a:lnTo>
                    <a:pt x="4541" y="2395"/>
                  </a:lnTo>
                  <a:lnTo>
                    <a:pt x="4656" y="1968"/>
                  </a:lnTo>
                  <a:lnTo>
                    <a:pt x="4681" y="1888"/>
                  </a:lnTo>
                  <a:lnTo>
                    <a:pt x="4713" y="1811"/>
                  </a:lnTo>
                  <a:lnTo>
                    <a:pt x="4751" y="1738"/>
                  </a:lnTo>
                  <a:lnTo>
                    <a:pt x="4795" y="1669"/>
                  </a:lnTo>
                  <a:lnTo>
                    <a:pt x="4845" y="1604"/>
                  </a:lnTo>
                  <a:lnTo>
                    <a:pt x="4900" y="1544"/>
                  </a:lnTo>
                  <a:lnTo>
                    <a:pt x="4960" y="1489"/>
                  </a:lnTo>
                  <a:lnTo>
                    <a:pt x="5025" y="1439"/>
                  </a:lnTo>
                  <a:lnTo>
                    <a:pt x="5094" y="1395"/>
                  </a:lnTo>
                  <a:lnTo>
                    <a:pt x="5167" y="1356"/>
                  </a:lnTo>
                  <a:lnTo>
                    <a:pt x="5244" y="1324"/>
                  </a:lnTo>
                  <a:lnTo>
                    <a:pt x="5324" y="1299"/>
                  </a:lnTo>
                  <a:lnTo>
                    <a:pt x="5923" y="1139"/>
                  </a:lnTo>
                  <a:lnTo>
                    <a:pt x="5330" y="545"/>
                  </a:lnTo>
                  <a:lnTo>
                    <a:pt x="4468" y="776"/>
                  </a:lnTo>
                  <a:lnTo>
                    <a:pt x="4409" y="796"/>
                  </a:lnTo>
                  <a:lnTo>
                    <a:pt x="4353" y="824"/>
                  </a:lnTo>
                  <a:lnTo>
                    <a:pt x="4302" y="858"/>
                  </a:lnTo>
                  <a:lnTo>
                    <a:pt x="4255" y="899"/>
                  </a:lnTo>
                  <a:lnTo>
                    <a:pt x="4215" y="945"/>
                  </a:lnTo>
                  <a:lnTo>
                    <a:pt x="4180" y="996"/>
                  </a:lnTo>
                  <a:lnTo>
                    <a:pt x="4153" y="1052"/>
                  </a:lnTo>
                  <a:lnTo>
                    <a:pt x="4133" y="1112"/>
                  </a:lnTo>
                  <a:lnTo>
                    <a:pt x="3902" y="1973"/>
                  </a:lnTo>
                  <a:lnTo>
                    <a:pt x="3844" y="2187"/>
                  </a:lnTo>
                  <a:lnTo>
                    <a:pt x="1977" y="2687"/>
                  </a:lnTo>
                  <a:lnTo>
                    <a:pt x="1115" y="2918"/>
                  </a:lnTo>
                  <a:lnTo>
                    <a:pt x="1056" y="2939"/>
                  </a:lnTo>
                  <a:lnTo>
                    <a:pt x="1000" y="2966"/>
                  </a:lnTo>
                  <a:lnTo>
                    <a:pt x="949" y="3001"/>
                  </a:lnTo>
                  <a:lnTo>
                    <a:pt x="902" y="3041"/>
                  </a:lnTo>
                  <a:lnTo>
                    <a:pt x="862" y="3087"/>
                  </a:lnTo>
                  <a:lnTo>
                    <a:pt x="827" y="3139"/>
                  </a:lnTo>
                  <a:lnTo>
                    <a:pt x="800" y="3194"/>
                  </a:lnTo>
                  <a:lnTo>
                    <a:pt x="780" y="3254"/>
                  </a:lnTo>
                  <a:lnTo>
                    <a:pt x="549" y="4116"/>
                  </a:lnTo>
                  <a:lnTo>
                    <a:pt x="16" y="6103"/>
                  </a:lnTo>
                  <a:lnTo>
                    <a:pt x="4" y="6165"/>
                  </a:lnTo>
                  <a:lnTo>
                    <a:pt x="0" y="6227"/>
                  </a:lnTo>
                  <a:lnTo>
                    <a:pt x="4" y="6289"/>
                  </a:lnTo>
                  <a:lnTo>
                    <a:pt x="16" y="6349"/>
                  </a:lnTo>
                  <a:lnTo>
                    <a:pt x="897" y="6113"/>
                  </a:lnTo>
                  <a:lnTo>
                    <a:pt x="879" y="6033"/>
                  </a:lnTo>
                  <a:lnTo>
                    <a:pt x="869" y="5952"/>
                  </a:lnTo>
                  <a:lnTo>
                    <a:pt x="865" y="5870"/>
                  </a:lnTo>
                  <a:lnTo>
                    <a:pt x="868" y="5788"/>
                  </a:lnTo>
                  <a:lnTo>
                    <a:pt x="879" y="5706"/>
                  </a:lnTo>
                  <a:lnTo>
                    <a:pt x="897" y="5624"/>
                  </a:lnTo>
                  <a:lnTo>
                    <a:pt x="1142" y="4709"/>
                  </a:lnTo>
                  <a:lnTo>
                    <a:pt x="1303" y="4110"/>
                  </a:lnTo>
                  <a:lnTo>
                    <a:pt x="1328" y="4030"/>
                  </a:lnTo>
                  <a:lnTo>
                    <a:pt x="1360" y="3953"/>
                  </a:lnTo>
                  <a:lnTo>
                    <a:pt x="1398" y="3880"/>
                  </a:lnTo>
                  <a:lnTo>
                    <a:pt x="1442" y="3811"/>
                  </a:lnTo>
                  <a:lnTo>
                    <a:pt x="1492" y="3746"/>
                  </a:lnTo>
                  <a:lnTo>
                    <a:pt x="1547" y="3686"/>
                  </a:lnTo>
                  <a:lnTo>
                    <a:pt x="1607" y="3631"/>
                  </a:lnTo>
                  <a:lnTo>
                    <a:pt x="1672" y="3581"/>
                  </a:lnTo>
                  <a:lnTo>
                    <a:pt x="1741" y="3537"/>
                  </a:lnTo>
                  <a:lnTo>
                    <a:pt x="1814" y="3499"/>
                  </a:lnTo>
                  <a:lnTo>
                    <a:pt x="1891" y="3467"/>
                  </a:lnTo>
                  <a:lnTo>
                    <a:pt x="1971" y="3441"/>
                  </a:lnTo>
                  <a:lnTo>
                    <a:pt x="2570" y="3281"/>
                  </a:lnTo>
                  <a:lnTo>
                    <a:pt x="3485" y="3036"/>
                  </a:lnTo>
                  <a:lnTo>
                    <a:pt x="3567" y="3018"/>
                  </a:lnTo>
                  <a:lnTo>
                    <a:pt x="3624" y="3010"/>
                  </a:lnTo>
                  <a:lnTo>
                    <a:pt x="3369" y="3961"/>
                  </a:lnTo>
                  <a:lnTo>
                    <a:pt x="3357" y="4023"/>
                  </a:lnTo>
                  <a:lnTo>
                    <a:pt x="3353" y="4085"/>
                  </a:lnTo>
                  <a:lnTo>
                    <a:pt x="3357" y="4147"/>
                  </a:lnTo>
                  <a:lnTo>
                    <a:pt x="3369" y="4207"/>
                  </a:lnTo>
                  <a:lnTo>
                    <a:pt x="4250" y="3971"/>
                  </a:lnTo>
                  <a:lnTo>
                    <a:pt x="4232" y="3891"/>
                  </a:lnTo>
                  <a:lnTo>
                    <a:pt x="4221" y="3810"/>
                  </a:lnTo>
                  <a:lnTo>
                    <a:pt x="4218" y="3728"/>
                  </a:lnTo>
                  <a:lnTo>
                    <a:pt x="4221" y="3646"/>
                  </a:lnTo>
                  <a:lnTo>
                    <a:pt x="4232" y="3563"/>
                  </a:lnTo>
                  <a:lnTo>
                    <a:pt x="4250" y="3481"/>
                  </a:lnTo>
                  <a:lnTo>
                    <a:pt x="4322" y="3213"/>
                  </a:lnTo>
                  <a:lnTo>
                    <a:pt x="4336" y="3224"/>
                  </a:lnTo>
                  <a:lnTo>
                    <a:pt x="4398" y="3280"/>
                  </a:lnTo>
                  <a:lnTo>
                    <a:pt x="4952" y="3835"/>
                  </a:lnTo>
                  <a:lnTo>
                    <a:pt x="5506" y="4389"/>
                  </a:lnTo>
                  <a:lnTo>
                    <a:pt x="5563" y="4451"/>
                  </a:lnTo>
                  <a:lnTo>
                    <a:pt x="5614" y="4517"/>
                  </a:lnTo>
                  <a:lnTo>
                    <a:pt x="5658" y="4586"/>
                  </a:lnTo>
                  <a:lnTo>
                    <a:pt x="5695" y="4659"/>
                  </a:lnTo>
                  <a:lnTo>
                    <a:pt x="5727" y="4735"/>
                  </a:lnTo>
                  <a:lnTo>
                    <a:pt x="5751" y="4812"/>
                  </a:lnTo>
                  <a:lnTo>
                    <a:pt x="6632" y="4576"/>
                  </a:lnTo>
                  <a:close/>
                  <a:moveTo>
                    <a:pt x="7393" y="5513"/>
                  </a:moveTo>
                  <a:lnTo>
                    <a:pt x="6516" y="5748"/>
                  </a:lnTo>
                  <a:lnTo>
                    <a:pt x="6434" y="5766"/>
                  </a:lnTo>
                  <a:lnTo>
                    <a:pt x="6377" y="5773"/>
                  </a:lnTo>
                  <a:lnTo>
                    <a:pt x="6632" y="4822"/>
                  </a:lnTo>
                  <a:lnTo>
                    <a:pt x="6644" y="4760"/>
                  </a:lnTo>
                  <a:lnTo>
                    <a:pt x="6648" y="4698"/>
                  </a:lnTo>
                  <a:lnTo>
                    <a:pt x="6644" y="4637"/>
                  </a:lnTo>
                  <a:lnTo>
                    <a:pt x="6632" y="4576"/>
                  </a:lnTo>
                  <a:lnTo>
                    <a:pt x="5751" y="4812"/>
                  </a:lnTo>
                  <a:lnTo>
                    <a:pt x="5769" y="4892"/>
                  </a:lnTo>
                  <a:lnTo>
                    <a:pt x="5780" y="4973"/>
                  </a:lnTo>
                  <a:lnTo>
                    <a:pt x="5783" y="5055"/>
                  </a:lnTo>
                  <a:lnTo>
                    <a:pt x="5780" y="5138"/>
                  </a:lnTo>
                  <a:lnTo>
                    <a:pt x="5769" y="5220"/>
                  </a:lnTo>
                  <a:lnTo>
                    <a:pt x="5751" y="5302"/>
                  </a:lnTo>
                  <a:lnTo>
                    <a:pt x="5679" y="5571"/>
                  </a:lnTo>
                  <a:lnTo>
                    <a:pt x="5665" y="5560"/>
                  </a:lnTo>
                  <a:lnTo>
                    <a:pt x="5603" y="5503"/>
                  </a:lnTo>
                  <a:lnTo>
                    <a:pt x="5049" y="4949"/>
                  </a:lnTo>
                  <a:lnTo>
                    <a:pt x="4495" y="4395"/>
                  </a:lnTo>
                  <a:lnTo>
                    <a:pt x="4438" y="4333"/>
                  </a:lnTo>
                  <a:lnTo>
                    <a:pt x="4388" y="4267"/>
                  </a:lnTo>
                  <a:lnTo>
                    <a:pt x="4343" y="4197"/>
                  </a:lnTo>
                  <a:lnTo>
                    <a:pt x="4306" y="4124"/>
                  </a:lnTo>
                  <a:lnTo>
                    <a:pt x="4275" y="4049"/>
                  </a:lnTo>
                  <a:lnTo>
                    <a:pt x="4250" y="3971"/>
                  </a:lnTo>
                  <a:lnTo>
                    <a:pt x="3369" y="4207"/>
                  </a:lnTo>
                  <a:lnTo>
                    <a:pt x="3389" y="4265"/>
                  </a:lnTo>
                  <a:lnTo>
                    <a:pt x="3416" y="4321"/>
                  </a:lnTo>
                  <a:lnTo>
                    <a:pt x="3450" y="4372"/>
                  </a:lnTo>
                  <a:lnTo>
                    <a:pt x="3492" y="4420"/>
                  </a:lnTo>
                  <a:lnTo>
                    <a:pt x="4535" y="5463"/>
                  </a:lnTo>
                  <a:lnTo>
                    <a:pt x="5460" y="6388"/>
                  </a:lnTo>
                  <a:lnTo>
                    <a:pt x="5346" y="6816"/>
                  </a:lnTo>
                  <a:lnTo>
                    <a:pt x="5320" y="6896"/>
                  </a:lnTo>
                  <a:lnTo>
                    <a:pt x="5288" y="6972"/>
                  </a:lnTo>
                  <a:lnTo>
                    <a:pt x="5250" y="7046"/>
                  </a:lnTo>
                  <a:lnTo>
                    <a:pt x="5206" y="7115"/>
                  </a:lnTo>
                  <a:lnTo>
                    <a:pt x="5156" y="7179"/>
                  </a:lnTo>
                  <a:lnTo>
                    <a:pt x="5101" y="7240"/>
                  </a:lnTo>
                  <a:lnTo>
                    <a:pt x="5041" y="7295"/>
                  </a:lnTo>
                  <a:lnTo>
                    <a:pt x="4976" y="7345"/>
                  </a:lnTo>
                  <a:lnTo>
                    <a:pt x="4907" y="7389"/>
                  </a:lnTo>
                  <a:lnTo>
                    <a:pt x="4834" y="7427"/>
                  </a:lnTo>
                  <a:lnTo>
                    <a:pt x="4757" y="7459"/>
                  </a:lnTo>
                  <a:lnTo>
                    <a:pt x="4677" y="7484"/>
                  </a:lnTo>
                  <a:lnTo>
                    <a:pt x="4078" y="7645"/>
                  </a:lnTo>
                  <a:lnTo>
                    <a:pt x="4671" y="8238"/>
                  </a:lnTo>
                  <a:lnTo>
                    <a:pt x="5533" y="8007"/>
                  </a:lnTo>
                  <a:lnTo>
                    <a:pt x="5593" y="7987"/>
                  </a:lnTo>
                  <a:lnTo>
                    <a:pt x="5648" y="7959"/>
                  </a:lnTo>
                  <a:lnTo>
                    <a:pt x="5700" y="7925"/>
                  </a:lnTo>
                  <a:lnTo>
                    <a:pt x="5746" y="7884"/>
                  </a:lnTo>
                  <a:lnTo>
                    <a:pt x="5786" y="7838"/>
                  </a:lnTo>
                  <a:lnTo>
                    <a:pt x="5821" y="7787"/>
                  </a:lnTo>
                  <a:lnTo>
                    <a:pt x="5848" y="7731"/>
                  </a:lnTo>
                  <a:lnTo>
                    <a:pt x="5869" y="7672"/>
                  </a:lnTo>
                  <a:lnTo>
                    <a:pt x="6099" y="6810"/>
                  </a:lnTo>
                  <a:lnTo>
                    <a:pt x="6157" y="6596"/>
                  </a:lnTo>
                  <a:lnTo>
                    <a:pt x="7393" y="6265"/>
                  </a:lnTo>
                  <a:lnTo>
                    <a:pt x="7393" y="5780"/>
                  </a:lnTo>
                  <a:lnTo>
                    <a:pt x="7393" y="5513"/>
                  </a:lnTo>
                  <a:close/>
                  <a:moveTo>
                    <a:pt x="7393" y="0"/>
                  </a:moveTo>
                  <a:lnTo>
                    <a:pt x="7379" y="0"/>
                  </a:lnTo>
                  <a:lnTo>
                    <a:pt x="7318" y="13"/>
                  </a:lnTo>
                  <a:lnTo>
                    <a:pt x="5330" y="545"/>
                  </a:lnTo>
                  <a:lnTo>
                    <a:pt x="5923" y="1139"/>
                  </a:lnTo>
                  <a:lnTo>
                    <a:pt x="6838" y="893"/>
                  </a:lnTo>
                  <a:lnTo>
                    <a:pt x="6920" y="875"/>
                  </a:lnTo>
                  <a:lnTo>
                    <a:pt x="7002" y="865"/>
                  </a:lnTo>
                  <a:lnTo>
                    <a:pt x="7085" y="861"/>
                  </a:lnTo>
                  <a:lnTo>
                    <a:pt x="7167" y="865"/>
                  </a:lnTo>
                  <a:lnTo>
                    <a:pt x="7248" y="876"/>
                  </a:lnTo>
                  <a:lnTo>
                    <a:pt x="7327" y="893"/>
                  </a:lnTo>
                  <a:lnTo>
                    <a:pt x="7327" y="894"/>
                  </a:lnTo>
                  <a:lnTo>
                    <a:pt x="7393" y="914"/>
                  </a:lnTo>
                  <a:lnTo>
                    <a:pt x="7393" y="650"/>
                  </a:lnTo>
                  <a:lnTo>
                    <a:pt x="7393" y="0"/>
                  </a:lnTo>
                  <a:close/>
                </a:path>
              </a:pathLst>
            </a:custGeom>
            <a:solidFill>
              <a:srgbClr val="337B86">
                <a:alpha val="594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E32D34FA-C519-5557-7750-ADFDD0611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r>
              <a:rPr lang="cs-CZ" sz="3200" b="1" dirty="0">
                <a:solidFill>
                  <a:schemeClr val="bg2"/>
                </a:solidFill>
                <a:ea typeface="+mn-ea"/>
                <a:cs typeface="+mn-cs"/>
              </a:rPr>
              <a:t>ČLENĚNÍ VÝDAJŮ</a:t>
            </a:r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endParaRPr lang="cs-CZ" sz="2000" b="1" dirty="0">
              <a:solidFill>
                <a:schemeClr val="accent1">
                  <a:lumMod val="75000"/>
                </a:schemeClr>
              </a:solidFill>
              <a:ea typeface="+mn-ea"/>
              <a:cs typeface="+mn-cs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2F3D051-F07C-7614-66CD-7AD027B12F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11" y="1807412"/>
            <a:ext cx="9110631" cy="3852935"/>
          </a:xfrm>
        </p:spPr>
        <p:txBody>
          <a:bodyPr>
            <a:normAutofit/>
          </a:bodyPr>
          <a:lstStyle/>
          <a:p>
            <a:pPr marL="457200" indent="-457200" algn="just">
              <a:buClr>
                <a:srgbClr val="337B86"/>
              </a:buClr>
              <a:buSzPct val="100000"/>
              <a:buFont typeface="+mj-lt"/>
              <a:buAutoNum type="arabicPeriod" startAt="2"/>
            </a:pPr>
            <a:r>
              <a:rPr lang="cs-CZ" sz="2400" b="1" dirty="0">
                <a:solidFill>
                  <a:schemeClr val="bg1"/>
                </a:solidFill>
              </a:rPr>
              <a:t>Výdaje na externí dodávky a služby </a:t>
            </a:r>
            <a:r>
              <a:rPr lang="cs-CZ" sz="2400" dirty="0">
                <a:solidFill>
                  <a:schemeClr val="bg1"/>
                </a:solidFill>
              </a:rPr>
              <a:t>– pořízení majetku a služeb</a:t>
            </a:r>
            <a:endParaRPr lang="cs-CZ" sz="2400" b="1" dirty="0">
              <a:solidFill>
                <a:schemeClr val="bg1"/>
              </a:solidFill>
            </a:endParaRPr>
          </a:p>
          <a:p>
            <a:pPr marL="785813" algn="just">
              <a:buClr>
                <a:srgbClr val="337B86"/>
              </a:buClr>
              <a:buSzPct val="100000"/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bg1"/>
                </a:solidFill>
              </a:rPr>
              <a:t>seznam předpokládaných VZ – stručný popis předmětu těchto zakázek -&gt; Plán VZ,</a:t>
            </a:r>
          </a:p>
          <a:p>
            <a:pPr marL="785813" algn="just">
              <a:buClr>
                <a:srgbClr val="337B86"/>
              </a:buClr>
              <a:buSzPct val="100000"/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bg1"/>
                </a:solidFill>
              </a:rPr>
              <a:t>nákup služeb zajištěných externím dodavatelem (např. odborné služby pro realizaci projektu, stavební práce, výdaje související s pořádáním školení a seminářů),</a:t>
            </a:r>
          </a:p>
          <a:p>
            <a:pPr marL="785813" algn="just">
              <a:buClr>
                <a:srgbClr val="337B86"/>
              </a:buClr>
              <a:buSzPct val="100000"/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bg1"/>
                </a:solidFill>
              </a:rPr>
              <a:t>výdaje spojené s nákupem nového vybavení či zařízení hmotné povahy a výdaje na nehmotný majetek -&gt; </a:t>
            </a:r>
          </a:p>
          <a:p>
            <a:pPr marL="0" indent="0">
              <a:buClr>
                <a:srgbClr val="337B86"/>
              </a:buClr>
              <a:buSzPct val="100000"/>
              <a:buNone/>
            </a:pP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46" name="Přímá spojnice 45">
            <a:extLst>
              <a:ext uri="{FF2B5EF4-FFF2-40B4-BE49-F238E27FC236}">
                <a16:creationId xmlns:a16="http://schemas.microsoft.com/office/drawing/2014/main" id="{C1070805-2314-D533-0E41-7B6C40979039}"/>
              </a:ext>
            </a:extLst>
          </p:cNvPr>
          <p:cNvCxnSpPr/>
          <p:nvPr/>
        </p:nvCxnSpPr>
        <p:spPr>
          <a:xfrm>
            <a:off x="629880" y="5885018"/>
            <a:ext cx="10932240" cy="0"/>
          </a:xfrm>
          <a:prstGeom prst="line">
            <a:avLst/>
          </a:prstGeom>
          <a:ln w="19050">
            <a:solidFill>
              <a:srgbClr val="E394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Obrázek 48">
            <a:extLst>
              <a:ext uri="{FF2B5EF4-FFF2-40B4-BE49-F238E27FC236}">
                <a16:creationId xmlns:a16="http://schemas.microsoft.com/office/drawing/2014/main" id="{85D5EA24-6161-B3FF-598A-477459F77ED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9016" y="5985823"/>
            <a:ext cx="2886115" cy="630089"/>
          </a:xfrm>
          <a:prstGeom prst="rect">
            <a:avLst/>
          </a:prstGeom>
          <a:effectLst/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A152D7C4-0B7F-C69C-446D-59224275CAAB}"/>
              </a:ext>
            </a:extLst>
          </p:cNvPr>
          <p:cNvSpPr txBox="1"/>
          <p:nvPr/>
        </p:nvSpPr>
        <p:spPr>
          <a:xfrm>
            <a:off x="551053" y="6187089"/>
            <a:ext cx="1036712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200" b="1" dirty="0">
                <a:solidFill>
                  <a:srgbClr val="E39494"/>
                </a:solidFill>
                <a:latin typeface="+mj-lt"/>
              </a:rPr>
              <a:t>Informační seminář k výzvě k Programu udržitelný turismus a posílení biodiverzity </a:t>
            </a:r>
          </a:p>
        </p:txBody>
      </p:sp>
    </p:spTree>
    <p:extLst>
      <p:ext uri="{BB962C8B-B14F-4D97-AF65-F5344CB8AC3E}">
        <p14:creationId xmlns:p14="http://schemas.microsoft.com/office/powerpoint/2010/main" val="4000981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25F8C8A-96B9-32C4-F3FF-1097217EBC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4">
            <a:extLst>
              <a:ext uri="{FF2B5EF4-FFF2-40B4-BE49-F238E27FC236}">
                <a16:creationId xmlns:a16="http://schemas.microsoft.com/office/drawing/2014/main" id="{EB067A57-4898-D539-F951-007AB2C029F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8457336" y="1203247"/>
            <a:ext cx="3734664" cy="4451506"/>
            <a:chOff x="1029" y="16748"/>
            <a:chExt cx="12426" cy="14711"/>
          </a:xfrm>
        </p:grpSpPr>
        <p:sp>
          <p:nvSpPr>
            <p:cNvPr id="51" name="AutoShape 80">
              <a:extLst>
                <a:ext uri="{FF2B5EF4-FFF2-40B4-BE49-F238E27FC236}">
                  <a16:creationId xmlns:a16="http://schemas.microsoft.com/office/drawing/2014/main" id="{42C5DFF4-4C79-8ADA-145C-D910C65C7E5D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9" y="16748"/>
              <a:ext cx="12426" cy="14120"/>
            </a:xfrm>
            <a:custGeom>
              <a:avLst/>
              <a:gdLst>
                <a:gd name="T0" fmla="+- 0 5953 1030"/>
                <a:gd name="T1" fmla="*/ T0 w 12426"/>
                <a:gd name="T2" fmla="+- 0 29461 16748"/>
                <a:gd name="T3" fmla="*/ 29461 h 14120"/>
                <a:gd name="T4" fmla="+- 0 5556 1030"/>
                <a:gd name="T5" fmla="*/ T4 w 12426"/>
                <a:gd name="T6" fmla="+- 0 29471 16748"/>
                <a:gd name="T7" fmla="*/ 29471 h 14120"/>
                <a:gd name="T8" fmla="+- 0 5175 1030"/>
                <a:gd name="T9" fmla="*/ T8 w 12426"/>
                <a:gd name="T10" fmla="+- 0 29379 16748"/>
                <a:gd name="T11" fmla="*/ 29379 h 14120"/>
                <a:gd name="T12" fmla="+- 0 4827 1030"/>
                <a:gd name="T13" fmla="*/ T12 w 12426"/>
                <a:gd name="T14" fmla="+- 0 29191 16748"/>
                <a:gd name="T15" fmla="*/ 29191 h 14120"/>
                <a:gd name="T16" fmla="+- 0 2928 1030"/>
                <a:gd name="T17" fmla="*/ T16 w 12426"/>
                <a:gd name="T18" fmla="+- 0 28970 16748"/>
                <a:gd name="T19" fmla="*/ 28970 h 14120"/>
                <a:gd name="T20" fmla="+- 0 4870 1030"/>
                <a:gd name="T21" fmla="*/ T20 w 12426"/>
                <a:gd name="T22" fmla="+- 0 30818 16748"/>
                <a:gd name="T23" fmla="*/ 30818 h 14120"/>
                <a:gd name="T24" fmla="+- 0 5261 1030"/>
                <a:gd name="T25" fmla="*/ T24 w 12426"/>
                <a:gd name="T26" fmla="+- 0 30859 16748"/>
                <a:gd name="T27" fmla="*/ 30859 h 14120"/>
                <a:gd name="T28" fmla="+- 0 11497 1030"/>
                <a:gd name="T29" fmla="*/ T28 w 12426"/>
                <a:gd name="T30" fmla="+- 0 25986 16748"/>
                <a:gd name="T31" fmla="*/ 25986 h 14120"/>
                <a:gd name="T32" fmla="+- 0 11700 1030"/>
                <a:gd name="T33" fmla="*/ T32 w 12426"/>
                <a:gd name="T34" fmla="+- 0 24420 16748"/>
                <a:gd name="T35" fmla="*/ 24420 h 14120"/>
                <a:gd name="T36" fmla="+- 0 10268 1030"/>
                <a:gd name="T37" fmla="*/ T36 w 12426"/>
                <a:gd name="T38" fmla="+- 0 24484 16748"/>
                <a:gd name="T39" fmla="*/ 24484 h 14120"/>
                <a:gd name="T40" fmla="+- 0 10320 1030"/>
                <a:gd name="T41" fmla="*/ T40 w 12426"/>
                <a:gd name="T42" fmla="+- 0 24874 16748"/>
                <a:gd name="T43" fmla="*/ 24874 h 14120"/>
                <a:gd name="T44" fmla="+- 0 10268 1030"/>
                <a:gd name="T45" fmla="*/ T44 w 12426"/>
                <a:gd name="T46" fmla="+- 0 25270 16748"/>
                <a:gd name="T47" fmla="*/ 25270 h 14120"/>
                <a:gd name="T48" fmla="+- 0 9140 1030"/>
                <a:gd name="T49" fmla="*/ T48 w 12426"/>
                <a:gd name="T50" fmla="+- 0 24703 16748"/>
                <a:gd name="T51" fmla="*/ 24703 h 14120"/>
                <a:gd name="T52" fmla="+- 0 8048 1030"/>
                <a:gd name="T53" fmla="*/ T52 w 12426"/>
                <a:gd name="T54" fmla="+- 0 23563 16748"/>
                <a:gd name="T55" fmla="*/ 23563 h 14120"/>
                <a:gd name="T56" fmla="+- 0 7879 1030"/>
                <a:gd name="T57" fmla="*/ T56 w 12426"/>
                <a:gd name="T58" fmla="+- 0 23207 16748"/>
                <a:gd name="T59" fmla="*/ 23207 h 14120"/>
                <a:gd name="T60" fmla="+- 0 7807 1030"/>
                <a:gd name="T61" fmla="*/ T60 w 12426"/>
                <a:gd name="T62" fmla="+- 0 22821 16748"/>
                <a:gd name="T63" fmla="*/ 22821 h 14120"/>
                <a:gd name="T64" fmla="+- 0 7838 1030"/>
                <a:gd name="T65" fmla="*/ T64 w 12426"/>
                <a:gd name="T66" fmla="+- 0 22424 16748"/>
                <a:gd name="T67" fmla="*/ 22424 h 14120"/>
                <a:gd name="T68" fmla="+- 0 8095 1030"/>
                <a:gd name="T69" fmla="*/ T68 w 12426"/>
                <a:gd name="T70" fmla="+- 0 22023 16748"/>
                <a:gd name="T71" fmla="*/ 22023 h 14120"/>
                <a:gd name="T72" fmla="+- 0 10032 1030"/>
                <a:gd name="T73" fmla="*/ T72 w 12426"/>
                <a:gd name="T74" fmla="+- 0 23987 16748"/>
                <a:gd name="T75" fmla="*/ 23987 h 14120"/>
                <a:gd name="T76" fmla="+- 0 10219 1030"/>
                <a:gd name="T77" fmla="*/ T76 w 12426"/>
                <a:gd name="T78" fmla="+- 0 24334 16748"/>
                <a:gd name="T79" fmla="*/ 24334 h 14120"/>
                <a:gd name="T80" fmla="+- 0 11627 1030"/>
                <a:gd name="T81" fmla="*/ T80 w 12426"/>
                <a:gd name="T82" fmla="+- 0 23957 16748"/>
                <a:gd name="T83" fmla="*/ 23957 h 14120"/>
                <a:gd name="T84" fmla="+- 0 8324 1030"/>
                <a:gd name="T85" fmla="*/ T84 w 12426"/>
                <a:gd name="T86" fmla="+- 0 20601 16748"/>
                <a:gd name="T87" fmla="*/ 20601 h 14120"/>
                <a:gd name="T88" fmla="+- 0 8623 1030"/>
                <a:gd name="T89" fmla="*/ T88 w 12426"/>
                <a:gd name="T90" fmla="+- 0 19614 16748"/>
                <a:gd name="T91" fmla="*/ 19614 h 14120"/>
                <a:gd name="T92" fmla="+- 0 8847 1030"/>
                <a:gd name="T93" fmla="*/ T92 w 12426"/>
                <a:gd name="T94" fmla="+- 0 19290 16748"/>
                <a:gd name="T95" fmla="*/ 19290 h 14120"/>
                <a:gd name="T96" fmla="+- 0 9145 1030"/>
                <a:gd name="T97" fmla="*/ T96 w 12426"/>
                <a:gd name="T98" fmla="+- 0 19035 16748"/>
                <a:gd name="T99" fmla="*/ 19035 h 14120"/>
                <a:gd name="T100" fmla="+- 0 9504 1030"/>
                <a:gd name="T101" fmla="*/ T100 w 12426"/>
                <a:gd name="T102" fmla="+- 0 18863 16748"/>
                <a:gd name="T103" fmla="*/ 18863 h 14120"/>
                <a:gd name="T104" fmla="+- 0 8130 1030"/>
                <a:gd name="T105" fmla="*/ T104 w 12426"/>
                <a:gd name="T106" fmla="+- 0 18025 16748"/>
                <a:gd name="T107" fmla="*/ 18025 h 14120"/>
                <a:gd name="T108" fmla="+- 0 7812 1030"/>
                <a:gd name="T109" fmla="*/ T108 w 12426"/>
                <a:gd name="T110" fmla="+- 0 18256 16748"/>
                <a:gd name="T111" fmla="*/ 18256 h 14120"/>
                <a:gd name="T112" fmla="+- 0 7297 1030"/>
                <a:gd name="T113" fmla="*/ T112 w 12426"/>
                <a:gd name="T114" fmla="+- 0 19923 16748"/>
                <a:gd name="T115" fmla="*/ 19923 h 14120"/>
                <a:gd name="T116" fmla="+- 0 2744 1030"/>
                <a:gd name="T117" fmla="*/ T116 w 12426"/>
                <a:gd name="T118" fmla="+- 0 21466 16748"/>
                <a:gd name="T119" fmla="*/ 21466 h 14120"/>
                <a:gd name="T120" fmla="+- 0 2426 1030"/>
                <a:gd name="T121" fmla="*/ T120 w 12426"/>
                <a:gd name="T122" fmla="+- 0 21697 16748"/>
                <a:gd name="T123" fmla="*/ 21697 h 14120"/>
                <a:gd name="T124" fmla="+- 0 1911 1030"/>
                <a:gd name="T125" fmla="*/ T124 w 12426"/>
                <a:gd name="T126" fmla="+- 0 23364 16748"/>
                <a:gd name="T127" fmla="*/ 23364 h 14120"/>
                <a:gd name="T128" fmla="+- 0 1038 1030"/>
                <a:gd name="T129" fmla="*/ T128 w 12426"/>
                <a:gd name="T130" fmla="+- 0 26875 16748"/>
                <a:gd name="T131" fmla="*/ 26875 h 14120"/>
                <a:gd name="T132" fmla="+- 0 1111 1030"/>
                <a:gd name="T133" fmla="*/ T132 w 12426"/>
                <a:gd name="T134" fmla="+- 0 27100 16748"/>
                <a:gd name="T135" fmla="*/ 27100 h 14120"/>
                <a:gd name="T136" fmla="+- 0 3753 1030"/>
                <a:gd name="T137" fmla="*/ T136 w 12426"/>
                <a:gd name="T138" fmla="+- 0 28144 16748"/>
                <a:gd name="T139" fmla="*/ 28144 h 14120"/>
                <a:gd name="T140" fmla="+- 0 2661 1030"/>
                <a:gd name="T141" fmla="*/ T140 w 12426"/>
                <a:gd name="T142" fmla="+- 0 27004 16748"/>
                <a:gd name="T143" fmla="*/ 27004 h 14120"/>
                <a:gd name="T144" fmla="+- 0 2492 1030"/>
                <a:gd name="T145" fmla="*/ T144 w 12426"/>
                <a:gd name="T146" fmla="+- 0 26649 16748"/>
                <a:gd name="T147" fmla="*/ 26649 h 14120"/>
                <a:gd name="T148" fmla="+- 0 2437 1030"/>
                <a:gd name="T149" fmla="*/ T148 w 12426"/>
                <a:gd name="T150" fmla="+- 0 26419 16748"/>
                <a:gd name="T151" fmla="*/ 26419 h 14120"/>
                <a:gd name="T152" fmla="+- 0 2426 1030"/>
                <a:gd name="T153" fmla="*/ T152 w 12426"/>
                <a:gd name="T154" fmla="+- 0 26024 16748"/>
                <a:gd name="T155" fmla="*/ 26024 h 14120"/>
                <a:gd name="T156" fmla="+- 0 3122 1030"/>
                <a:gd name="T157" fmla="*/ T156 w 12426"/>
                <a:gd name="T158" fmla="+- 0 23355 16748"/>
                <a:gd name="T159" fmla="*/ 23355 h 14120"/>
                <a:gd name="T160" fmla="+- 0 3275 1030"/>
                <a:gd name="T161" fmla="*/ T160 w 12426"/>
                <a:gd name="T162" fmla="+- 0 22986 16748"/>
                <a:gd name="T163" fmla="*/ 22986 h 14120"/>
                <a:gd name="T164" fmla="+- 0 3515 1030"/>
                <a:gd name="T165" fmla="*/ T164 w 12426"/>
                <a:gd name="T166" fmla="+- 0 22674 16748"/>
                <a:gd name="T167" fmla="*/ 22674 h 14120"/>
                <a:gd name="T168" fmla="+- 0 3826 1030"/>
                <a:gd name="T169" fmla="*/ T168 w 12426"/>
                <a:gd name="T170" fmla="+- 0 22435 16748"/>
                <a:gd name="T171" fmla="*/ 22435 h 14120"/>
                <a:gd name="T172" fmla="+- 0 4196 1030"/>
                <a:gd name="T173" fmla="*/ T172 w 12426"/>
                <a:gd name="T174" fmla="+- 0 22281 16748"/>
                <a:gd name="T175" fmla="*/ 22281 h 14120"/>
                <a:gd name="T176" fmla="+- 0 6785 1030"/>
                <a:gd name="T177" fmla="*/ T176 w 12426"/>
                <a:gd name="T178" fmla="+- 0 21596 16748"/>
                <a:gd name="T179" fmla="*/ 21596 h 14120"/>
                <a:gd name="T180" fmla="+- 0 6416 1030"/>
                <a:gd name="T181" fmla="*/ T180 w 12426"/>
                <a:gd name="T182" fmla="+- 0 23355 16748"/>
                <a:gd name="T183" fmla="*/ 23355 h 14120"/>
                <a:gd name="T184" fmla="+- 0 6537 1030"/>
                <a:gd name="T185" fmla="*/ T184 w 12426"/>
                <a:gd name="T186" fmla="+- 0 23728 16748"/>
                <a:gd name="T187" fmla="*/ 23728 h 14120"/>
                <a:gd name="T188" fmla="+- 0 9616 1030"/>
                <a:gd name="T189" fmla="*/ T188 w 12426"/>
                <a:gd name="T190" fmla="+- 0 27702 16748"/>
                <a:gd name="T191" fmla="*/ 27702 h 14120"/>
                <a:gd name="T192" fmla="+- 0 9463 1030"/>
                <a:gd name="T193" fmla="*/ T192 w 12426"/>
                <a:gd name="T194" fmla="+- 0 28071 16748"/>
                <a:gd name="T195" fmla="*/ 28071 h 14120"/>
                <a:gd name="T196" fmla="+- 0 9223 1030"/>
                <a:gd name="T197" fmla="*/ T196 w 12426"/>
                <a:gd name="T198" fmla="+- 0 28383 16748"/>
                <a:gd name="T199" fmla="*/ 28383 h 14120"/>
                <a:gd name="T200" fmla="+- 0 8912 1030"/>
                <a:gd name="T201" fmla="*/ T200 w 12426"/>
                <a:gd name="T202" fmla="+- 0 28622 16748"/>
                <a:gd name="T203" fmla="*/ 28622 h 14120"/>
                <a:gd name="T204" fmla="+- 0 8542 1030"/>
                <a:gd name="T205" fmla="*/ T204 w 12426"/>
                <a:gd name="T206" fmla="+- 0 28776 16748"/>
                <a:gd name="T207" fmla="*/ 28776 h 14120"/>
                <a:gd name="T208" fmla="+- 0 10068 1030"/>
                <a:gd name="T209" fmla="*/ T208 w 12426"/>
                <a:gd name="T210" fmla="+- 0 29558 16748"/>
                <a:gd name="T211" fmla="*/ 29558 h 14120"/>
                <a:gd name="T212" fmla="+- 0 10359 1030"/>
                <a:gd name="T213" fmla="*/ T212 w 12426"/>
                <a:gd name="T214" fmla="+- 0 29296 16748"/>
                <a:gd name="T215" fmla="*/ 29296 h 14120"/>
                <a:gd name="T216" fmla="+- 0 10827 1030"/>
                <a:gd name="T217" fmla="*/ T216 w 12426"/>
                <a:gd name="T218" fmla="+- 0 27693 16748"/>
                <a:gd name="T219" fmla="*/ 27693 h 14120"/>
                <a:gd name="T220" fmla="+- 0 13412 1030"/>
                <a:gd name="T221" fmla="*/ T220 w 12426"/>
                <a:gd name="T222" fmla="+- 0 26038 16748"/>
                <a:gd name="T223" fmla="*/ 26038 h 14120"/>
                <a:gd name="T224" fmla="+- 0 13327 1030"/>
                <a:gd name="T225" fmla="*/ T224 w 12426"/>
                <a:gd name="T226" fmla="+- 0 16830 16748"/>
                <a:gd name="T227" fmla="*/ 16830 h 14120"/>
                <a:gd name="T228" fmla="+- 0 12944 1030"/>
                <a:gd name="T229" fmla="*/ T228 w 12426"/>
                <a:gd name="T230" fmla="+- 0 16748 16748"/>
                <a:gd name="T231" fmla="*/ 16748 h 14120"/>
                <a:gd name="T232" fmla="+- 0 12014 1030"/>
                <a:gd name="T233" fmla="*/ T232 w 12426"/>
                <a:gd name="T234" fmla="+- 0 18188 16748"/>
                <a:gd name="T235" fmla="*/ 18188 h 14120"/>
                <a:gd name="T236" fmla="+- 0 12410 1030"/>
                <a:gd name="T237" fmla="*/ T236 w 12426"/>
                <a:gd name="T238" fmla="+- 0 18136 16748"/>
                <a:gd name="T239" fmla="*/ 18136 h 14120"/>
                <a:gd name="T240" fmla="+- 0 12800 1030"/>
                <a:gd name="T241" fmla="*/ T240 w 12426"/>
                <a:gd name="T242" fmla="+- 0 18188 16748"/>
                <a:gd name="T243" fmla="*/ 18188 h 14120"/>
                <a:gd name="T244" fmla="+- 0 13164 1030"/>
                <a:gd name="T245" fmla="*/ T244 w 12426"/>
                <a:gd name="T246" fmla="+- 0 18338 16748"/>
                <a:gd name="T247" fmla="*/ 18338 h 14120"/>
                <a:gd name="T248" fmla="+- 0 13456 1030"/>
                <a:gd name="T249" fmla="*/ T248 w 12426"/>
                <a:gd name="T250" fmla="+- 0 18557 16748"/>
                <a:gd name="T251" fmla="*/ 18557 h 1412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  <a:cxn ang="0">
                  <a:pos x="T217" y="T219"/>
                </a:cxn>
                <a:cxn ang="0">
                  <a:pos x="T221" y="T223"/>
                </a:cxn>
                <a:cxn ang="0">
                  <a:pos x="T225" y="T227"/>
                </a:cxn>
                <a:cxn ang="0">
                  <a:pos x="T229" y="T231"/>
                </a:cxn>
                <a:cxn ang="0">
                  <a:pos x="T233" y="T235"/>
                </a:cxn>
                <a:cxn ang="0">
                  <a:pos x="T237" y="T239"/>
                </a:cxn>
                <a:cxn ang="0">
                  <a:pos x="T241" y="T243"/>
                </a:cxn>
                <a:cxn ang="0">
                  <a:pos x="T245" y="T247"/>
                </a:cxn>
                <a:cxn ang="0">
                  <a:pos x="T249" y="T251"/>
                </a:cxn>
              </a:cxnLst>
              <a:rect l="0" t="0" r="r" b="b"/>
              <a:pathLst>
                <a:path w="12426" h="14120">
                  <a:moveTo>
                    <a:pt x="7503" y="13239"/>
                  </a:moveTo>
                  <a:lnTo>
                    <a:pt x="6550" y="12286"/>
                  </a:lnTo>
                  <a:lnTo>
                    <a:pt x="5081" y="12679"/>
                  </a:lnTo>
                  <a:lnTo>
                    <a:pt x="5002" y="12698"/>
                  </a:lnTo>
                  <a:lnTo>
                    <a:pt x="4923" y="12713"/>
                  </a:lnTo>
                  <a:lnTo>
                    <a:pt x="4843" y="12723"/>
                  </a:lnTo>
                  <a:lnTo>
                    <a:pt x="4764" y="12729"/>
                  </a:lnTo>
                  <a:lnTo>
                    <a:pt x="4684" y="12731"/>
                  </a:lnTo>
                  <a:lnTo>
                    <a:pt x="4605" y="12729"/>
                  </a:lnTo>
                  <a:lnTo>
                    <a:pt x="4526" y="12723"/>
                  </a:lnTo>
                  <a:lnTo>
                    <a:pt x="4448" y="12712"/>
                  </a:lnTo>
                  <a:lnTo>
                    <a:pt x="4371" y="12698"/>
                  </a:lnTo>
                  <a:lnTo>
                    <a:pt x="4294" y="12679"/>
                  </a:lnTo>
                  <a:lnTo>
                    <a:pt x="4219" y="12657"/>
                  </a:lnTo>
                  <a:lnTo>
                    <a:pt x="4145" y="12631"/>
                  </a:lnTo>
                  <a:lnTo>
                    <a:pt x="4072" y="12601"/>
                  </a:lnTo>
                  <a:lnTo>
                    <a:pt x="4000" y="12567"/>
                  </a:lnTo>
                  <a:lnTo>
                    <a:pt x="3931" y="12529"/>
                  </a:lnTo>
                  <a:lnTo>
                    <a:pt x="3863" y="12488"/>
                  </a:lnTo>
                  <a:lnTo>
                    <a:pt x="3797" y="12443"/>
                  </a:lnTo>
                  <a:lnTo>
                    <a:pt x="3734" y="12394"/>
                  </a:lnTo>
                  <a:lnTo>
                    <a:pt x="3672" y="12342"/>
                  </a:lnTo>
                  <a:lnTo>
                    <a:pt x="3613" y="12286"/>
                  </a:lnTo>
                  <a:lnTo>
                    <a:pt x="2723" y="11396"/>
                  </a:lnTo>
                  <a:lnTo>
                    <a:pt x="1898" y="12222"/>
                  </a:lnTo>
                  <a:lnTo>
                    <a:pt x="3573" y="13897"/>
                  </a:lnTo>
                  <a:lnTo>
                    <a:pt x="3634" y="13951"/>
                  </a:lnTo>
                  <a:lnTo>
                    <a:pt x="3699" y="13998"/>
                  </a:lnTo>
                  <a:lnTo>
                    <a:pt x="3768" y="14038"/>
                  </a:lnTo>
                  <a:lnTo>
                    <a:pt x="3840" y="14070"/>
                  </a:lnTo>
                  <a:lnTo>
                    <a:pt x="3915" y="14095"/>
                  </a:lnTo>
                  <a:lnTo>
                    <a:pt x="3992" y="14111"/>
                  </a:lnTo>
                  <a:lnTo>
                    <a:pt x="4071" y="14119"/>
                  </a:lnTo>
                  <a:lnTo>
                    <a:pt x="4151" y="14120"/>
                  </a:lnTo>
                  <a:lnTo>
                    <a:pt x="4231" y="14111"/>
                  </a:lnTo>
                  <a:lnTo>
                    <a:pt x="4310" y="14095"/>
                  </a:lnTo>
                  <a:lnTo>
                    <a:pt x="7503" y="13239"/>
                  </a:lnTo>
                  <a:close/>
                  <a:moveTo>
                    <a:pt x="12426" y="8713"/>
                  </a:moveTo>
                  <a:lnTo>
                    <a:pt x="11936" y="8844"/>
                  </a:lnTo>
                  <a:lnTo>
                    <a:pt x="10467" y="9238"/>
                  </a:lnTo>
                  <a:lnTo>
                    <a:pt x="10388" y="9257"/>
                  </a:lnTo>
                  <a:lnTo>
                    <a:pt x="10309" y="9272"/>
                  </a:lnTo>
                  <a:lnTo>
                    <a:pt x="10243" y="9280"/>
                  </a:lnTo>
                  <a:lnTo>
                    <a:pt x="10653" y="7751"/>
                  </a:lnTo>
                  <a:lnTo>
                    <a:pt x="10670" y="7672"/>
                  </a:lnTo>
                  <a:lnTo>
                    <a:pt x="10678" y="7592"/>
                  </a:lnTo>
                  <a:lnTo>
                    <a:pt x="10678" y="7513"/>
                  </a:lnTo>
                  <a:lnTo>
                    <a:pt x="10670" y="7434"/>
                  </a:lnTo>
                  <a:lnTo>
                    <a:pt x="10653" y="7357"/>
                  </a:lnTo>
                  <a:lnTo>
                    <a:pt x="9238" y="7736"/>
                  </a:lnTo>
                  <a:lnTo>
                    <a:pt x="9256" y="7812"/>
                  </a:lnTo>
                  <a:lnTo>
                    <a:pt x="9271" y="7890"/>
                  </a:lnTo>
                  <a:lnTo>
                    <a:pt x="9281" y="7968"/>
                  </a:lnTo>
                  <a:lnTo>
                    <a:pt x="9287" y="8047"/>
                  </a:lnTo>
                  <a:lnTo>
                    <a:pt x="9290" y="8126"/>
                  </a:lnTo>
                  <a:lnTo>
                    <a:pt x="9288" y="8205"/>
                  </a:lnTo>
                  <a:lnTo>
                    <a:pt x="9282" y="8285"/>
                  </a:lnTo>
                  <a:lnTo>
                    <a:pt x="9271" y="8364"/>
                  </a:lnTo>
                  <a:lnTo>
                    <a:pt x="9257" y="8443"/>
                  </a:lnTo>
                  <a:lnTo>
                    <a:pt x="9238" y="8522"/>
                  </a:lnTo>
                  <a:lnTo>
                    <a:pt x="9122" y="8955"/>
                  </a:lnTo>
                  <a:lnTo>
                    <a:pt x="9120" y="8953"/>
                  </a:lnTo>
                  <a:lnTo>
                    <a:pt x="9059" y="8901"/>
                  </a:lnTo>
                  <a:lnTo>
                    <a:pt x="9000" y="8845"/>
                  </a:lnTo>
                  <a:lnTo>
                    <a:pt x="8110" y="7955"/>
                  </a:lnTo>
                  <a:lnTo>
                    <a:pt x="7219" y="7065"/>
                  </a:lnTo>
                  <a:lnTo>
                    <a:pt x="7164" y="7006"/>
                  </a:lnTo>
                  <a:lnTo>
                    <a:pt x="7111" y="6944"/>
                  </a:lnTo>
                  <a:lnTo>
                    <a:pt x="7063" y="6881"/>
                  </a:lnTo>
                  <a:lnTo>
                    <a:pt x="7018" y="6815"/>
                  </a:lnTo>
                  <a:lnTo>
                    <a:pt x="6976" y="6747"/>
                  </a:lnTo>
                  <a:lnTo>
                    <a:pt x="6939" y="6678"/>
                  </a:lnTo>
                  <a:lnTo>
                    <a:pt x="6905" y="6606"/>
                  </a:lnTo>
                  <a:lnTo>
                    <a:pt x="6875" y="6534"/>
                  </a:lnTo>
                  <a:lnTo>
                    <a:pt x="6849" y="6459"/>
                  </a:lnTo>
                  <a:lnTo>
                    <a:pt x="6826" y="6384"/>
                  </a:lnTo>
                  <a:lnTo>
                    <a:pt x="6808" y="6307"/>
                  </a:lnTo>
                  <a:lnTo>
                    <a:pt x="6794" y="6230"/>
                  </a:lnTo>
                  <a:lnTo>
                    <a:pt x="6783" y="6152"/>
                  </a:lnTo>
                  <a:lnTo>
                    <a:pt x="6777" y="6073"/>
                  </a:lnTo>
                  <a:lnTo>
                    <a:pt x="6775" y="5994"/>
                  </a:lnTo>
                  <a:lnTo>
                    <a:pt x="6777" y="5915"/>
                  </a:lnTo>
                  <a:lnTo>
                    <a:pt x="6783" y="5835"/>
                  </a:lnTo>
                  <a:lnTo>
                    <a:pt x="6793" y="5756"/>
                  </a:lnTo>
                  <a:lnTo>
                    <a:pt x="6808" y="5676"/>
                  </a:lnTo>
                  <a:lnTo>
                    <a:pt x="6826" y="5597"/>
                  </a:lnTo>
                  <a:lnTo>
                    <a:pt x="6942" y="5165"/>
                  </a:lnTo>
                  <a:lnTo>
                    <a:pt x="6944" y="5167"/>
                  </a:lnTo>
                  <a:lnTo>
                    <a:pt x="7006" y="5219"/>
                  </a:lnTo>
                  <a:lnTo>
                    <a:pt x="7065" y="5275"/>
                  </a:lnTo>
                  <a:lnTo>
                    <a:pt x="7955" y="6165"/>
                  </a:lnTo>
                  <a:lnTo>
                    <a:pt x="8845" y="7055"/>
                  </a:lnTo>
                  <a:lnTo>
                    <a:pt x="8901" y="7114"/>
                  </a:lnTo>
                  <a:lnTo>
                    <a:pt x="8953" y="7175"/>
                  </a:lnTo>
                  <a:lnTo>
                    <a:pt x="9002" y="7239"/>
                  </a:lnTo>
                  <a:lnTo>
                    <a:pt x="9047" y="7305"/>
                  </a:lnTo>
                  <a:lnTo>
                    <a:pt x="9088" y="7372"/>
                  </a:lnTo>
                  <a:lnTo>
                    <a:pt x="9125" y="7442"/>
                  </a:lnTo>
                  <a:lnTo>
                    <a:pt x="9159" y="7513"/>
                  </a:lnTo>
                  <a:lnTo>
                    <a:pt x="9189" y="7586"/>
                  </a:lnTo>
                  <a:lnTo>
                    <a:pt x="9215" y="7660"/>
                  </a:lnTo>
                  <a:lnTo>
                    <a:pt x="9238" y="7736"/>
                  </a:lnTo>
                  <a:lnTo>
                    <a:pt x="10653" y="7357"/>
                  </a:lnTo>
                  <a:lnTo>
                    <a:pt x="10629" y="7281"/>
                  </a:lnTo>
                  <a:lnTo>
                    <a:pt x="10597" y="7209"/>
                  </a:lnTo>
                  <a:lnTo>
                    <a:pt x="10557" y="7140"/>
                  </a:lnTo>
                  <a:lnTo>
                    <a:pt x="10510" y="7075"/>
                  </a:lnTo>
                  <a:lnTo>
                    <a:pt x="10456" y="7015"/>
                  </a:lnTo>
                  <a:lnTo>
                    <a:pt x="8780" y="5339"/>
                  </a:lnTo>
                  <a:lnTo>
                    <a:pt x="7294" y="3853"/>
                  </a:lnTo>
                  <a:lnTo>
                    <a:pt x="7478" y="3166"/>
                  </a:lnTo>
                  <a:lnTo>
                    <a:pt x="7501" y="3088"/>
                  </a:lnTo>
                  <a:lnTo>
                    <a:pt x="7528" y="3012"/>
                  </a:lnTo>
                  <a:lnTo>
                    <a:pt x="7559" y="2938"/>
                  </a:lnTo>
                  <a:lnTo>
                    <a:pt x="7593" y="2866"/>
                  </a:lnTo>
                  <a:lnTo>
                    <a:pt x="7631" y="2797"/>
                  </a:lnTo>
                  <a:lnTo>
                    <a:pt x="7673" y="2729"/>
                  </a:lnTo>
                  <a:lnTo>
                    <a:pt x="7718" y="2664"/>
                  </a:lnTo>
                  <a:lnTo>
                    <a:pt x="7766" y="2602"/>
                  </a:lnTo>
                  <a:lnTo>
                    <a:pt x="7817" y="2542"/>
                  </a:lnTo>
                  <a:lnTo>
                    <a:pt x="7871" y="2485"/>
                  </a:lnTo>
                  <a:lnTo>
                    <a:pt x="7928" y="2431"/>
                  </a:lnTo>
                  <a:lnTo>
                    <a:pt x="7988" y="2380"/>
                  </a:lnTo>
                  <a:lnTo>
                    <a:pt x="8050" y="2332"/>
                  </a:lnTo>
                  <a:lnTo>
                    <a:pt x="8115" y="2287"/>
                  </a:lnTo>
                  <a:lnTo>
                    <a:pt x="8183" y="2245"/>
                  </a:lnTo>
                  <a:lnTo>
                    <a:pt x="8252" y="2207"/>
                  </a:lnTo>
                  <a:lnTo>
                    <a:pt x="8324" y="2173"/>
                  </a:lnTo>
                  <a:lnTo>
                    <a:pt x="8398" y="2142"/>
                  </a:lnTo>
                  <a:lnTo>
                    <a:pt x="8474" y="2115"/>
                  </a:lnTo>
                  <a:lnTo>
                    <a:pt x="8552" y="2092"/>
                  </a:lnTo>
                  <a:lnTo>
                    <a:pt x="9514" y="1834"/>
                  </a:lnTo>
                  <a:lnTo>
                    <a:pt x="8561" y="881"/>
                  </a:lnTo>
                  <a:lnTo>
                    <a:pt x="7177" y="1252"/>
                  </a:lnTo>
                  <a:lnTo>
                    <a:pt x="7100" y="1277"/>
                  </a:lnTo>
                  <a:lnTo>
                    <a:pt x="7027" y="1309"/>
                  </a:lnTo>
                  <a:lnTo>
                    <a:pt x="6958" y="1349"/>
                  </a:lnTo>
                  <a:lnTo>
                    <a:pt x="6894" y="1396"/>
                  </a:lnTo>
                  <a:lnTo>
                    <a:pt x="6835" y="1449"/>
                  </a:lnTo>
                  <a:lnTo>
                    <a:pt x="6782" y="1508"/>
                  </a:lnTo>
                  <a:lnTo>
                    <a:pt x="6736" y="1572"/>
                  </a:lnTo>
                  <a:lnTo>
                    <a:pt x="6696" y="1640"/>
                  </a:lnTo>
                  <a:lnTo>
                    <a:pt x="6663" y="1714"/>
                  </a:lnTo>
                  <a:lnTo>
                    <a:pt x="6638" y="1791"/>
                  </a:lnTo>
                  <a:lnTo>
                    <a:pt x="6267" y="3175"/>
                  </a:lnTo>
                  <a:lnTo>
                    <a:pt x="6175" y="3518"/>
                  </a:lnTo>
                  <a:lnTo>
                    <a:pt x="3175" y="4322"/>
                  </a:lnTo>
                  <a:lnTo>
                    <a:pt x="1791" y="4693"/>
                  </a:lnTo>
                  <a:lnTo>
                    <a:pt x="1714" y="4718"/>
                  </a:lnTo>
                  <a:lnTo>
                    <a:pt x="1640" y="4751"/>
                  </a:lnTo>
                  <a:lnTo>
                    <a:pt x="1571" y="4791"/>
                  </a:lnTo>
                  <a:lnTo>
                    <a:pt x="1507" y="4837"/>
                  </a:lnTo>
                  <a:lnTo>
                    <a:pt x="1449" y="4890"/>
                  </a:lnTo>
                  <a:lnTo>
                    <a:pt x="1396" y="4949"/>
                  </a:lnTo>
                  <a:lnTo>
                    <a:pt x="1349" y="5013"/>
                  </a:lnTo>
                  <a:lnTo>
                    <a:pt x="1309" y="5082"/>
                  </a:lnTo>
                  <a:lnTo>
                    <a:pt x="1277" y="5155"/>
                  </a:lnTo>
                  <a:lnTo>
                    <a:pt x="1251" y="5232"/>
                  </a:lnTo>
                  <a:lnTo>
                    <a:pt x="881" y="6616"/>
                  </a:lnTo>
                  <a:lnTo>
                    <a:pt x="25" y="9810"/>
                  </a:lnTo>
                  <a:lnTo>
                    <a:pt x="8" y="9889"/>
                  </a:lnTo>
                  <a:lnTo>
                    <a:pt x="0" y="9969"/>
                  </a:lnTo>
                  <a:lnTo>
                    <a:pt x="0" y="10048"/>
                  </a:lnTo>
                  <a:lnTo>
                    <a:pt x="8" y="10127"/>
                  </a:lnTo>
                  <a:lnTo>
                    <a:pt x="25" y="10204"/>
                  </a:lnTo>
                  <a:lnTo>
                    <a:pt x="1141" y="9905"/>
                  </a:lnTo>
                  <a:lnTo>
                    <a:pt x="25" y="10204"/>
                  </a:lnTo>
                  <a:lnTo>
                    <a:pt x="49" y="10280"/>
                  </a:lnTo>
                  <a:lnTo>
                    <a:pt x="81" y="10352"/>
                  </a:lnTo>
                  <a:lnTo>
                    <a:pt x="121" y="10421"/>
                  </a:lnTo>
                  <a:lnTo>
                    <a:pt x="168" y="10486"/>
                  </a:lnTo>
                  <a:lnTo>
                    <a:pt x="222" y="10546"/>
                  </a:lnTo>
                  <a:lnTo>
                    <a:pt x="1898" y="12222"/>
                  </a:lnTo>
                  <a:lnTo>
                    <a:pt x="2723" y="11396"/>
                  </a:lnTo>
                  <a:lnTo>
                    <a:pt x="1833" y="10506"/>
                  </a:lnTo>
                  <a:lnTo>
                    <a:pt x="1777" y="10447"/>
                  </a:lnTo>
                  <a:lnTo>
                    <a:pt x="1725" y="10386"/>
                  </a:lnTo>
                  <a:lnTo>
                    <a:pt x="1676" y="10322"/>
                  </a:lnTo>
                  <a:lnTo>
                    <a:pt x="1631" y="10256"/>
                  </a:lnTo>
                  <a:lnTo>
                    <a:pt x="1590" y="10189"/>
                  </a:lnTo>
                  <a:lnTo>
                    <a:pt x="1553" y="10119"/>
                  </a:lnTo>
                  <a:lnTo>
                    <a:pt x="1519" y="10048"/>
                  </a:lnTo>
                  <a:lnTo>
                    <a:pt x="1489" y="9975"/>
                  </a:lnTo>
                  <a:lnTo>
                    <a:pt x="1462" y="9901"/>
                  </a:lnTo>
                  <a:lnTo>
                    <a:pt x="1440" y="9825"/>
                  </a:lnTo>
                  <a:lnTo>
                    <a:pt x="1422" y="9749"/>
                  </a:lnTo>
                  <a:lnTo>
                    <a:pt x="1407" y="9671"/>
                  </a:lnTo>
                  <a:lnTo>
                    <a:pt x="1397" y="9593"/>
                  </a:lnTo>
                  <a:lnTo>
                    <a:pt x="1391" y="9514"/>
                  </a:lnTo>
                  <a:lnTo>
                    <a:pt x="1388" y="9435"/>
                  </a:lnTo>
                  <a:lnTo>
                    <a:pt x="1390" y="9356"/>
                  </a:lnTo>
                  <a:lnTo>
                    <a:pt x="1396" y="9276"/>
                  </a:lnTo>
                  <a:lnTo>
                    <a:pt x="1407" y="9197"/>
                  </a:lnTo>
                  <a:lnTo>
                    <a:pt x="1421" y="9118"/>
                  </a:lnTo>
                  <a:lnTo>
                    <a:pt x="1440" y="9039"/>
                  </a:lnTo>
                  <a:lnTo>
                    <a:pt x="1834" y="7570"/>
                  </a:lnTo>
                  <a:lnTo>
                    <a:pt x="2092" y="6607"/>
                  </a:lnTo>
                  <a:lnTo>
                    <a:pt x="2115" y="6529"/>
                  </a:lnTo>
                  <a:lnTo>
                    <a:pt x="2142" y="6454"/>
                  </a:lnTo>
                  <a:lnTo>
                    <a:pt x="2173" y="6380"/>
                  </a:lnTo>
                  <a:lnTo>
                    <a:pt x="2207" y="6308"/>
                  </a:lnTo>
                  <a:lnTo>
                    <a:pt x="2245" y="6238"/>
                  </a:lnTo>
                  <a:lnTo>
                    <a:pt x="2287" y="6171"/>
                  </a:lnTo>
                  <a:lnTo>
                    <a:pt x="2331" y="6106"/>
                  </a:lnTo>
                  <a:lnTo>
                    <a:pt x="2379" y="6043"/>
                  </a:lnTo>
                  <a:lnTo>
                    <a:pt x="2431" y="5983"/>
                  </a:lnTo>
                  <a:lnTo>
                    <a:pt x="2485" y="5926"/>
                  </a:lnTo>
                  <a:lnTo>
                    <a:pt x="2542" y="5872"/>
                  </a:lnTo>
                  <a:lnTo>
                    <a:pt x="2602" y="5821"/>
                  </a:lnTo>
                  <a:lnTo>
                    <a:pt x="2664" y="5773"/>
                  </a:lnTo>
                  <a:lnTo>
                    <a:pt x="2729" y="5728"/>
                  </a:lnTo>
                  <a:lnTo>
                    <a:pt x="2796" y="5687"/>
                  </a:lnTo>
                  <a:lnTo>
                    <a:pt x="2866" y="5649"/>
                  </a:lnTo>
                  <a:lnTo>
                    <a:pt x="2938" y="5614"/>
                  </a:lnTo>
                  <a:lnTo>
                    <a:pt x="3012" y="5583"/>
                  </a:lnTo>
                  <a:lnTo>
                    <a:pt x="3088" y="5556"/>
                  </a:lnTo>
                  <a:lnTo>
                    <a:pt x="3166" y="5533"/>
                  </a:lnTo>
                  <a:lnTo>
                    <a:pt x="4128" y="5275"/>
                  </a:lnTo>
                  <a:lnTo>
                    <a:pt x="5597" y="4881"/>
                  </a:lnTo>
                  <a:lnTo>
                    <a:pt x="5676" y="4863"/>
                  </a:lnTo>
                  <a:lnTo>
                    <a:pt x="5755" y="4848"/>
                  </a:lnTo>
                  <a:lnTo>
                    <a:pt x="5821" y="4840"/>
                  </a:lnTo>
                  <a:lnTo>
                    <a:pt x="5411" y="6368"/>
                  </a:lnTo>
                  <a:lnTo>
                    <a:pt x="5394" y="6448"/>
                  </a:lnTo>
                  <a:lnTo>
                    <a:pt x="5386" y="6527"/>
                  </a:lnTo>
                  <a:lnTo>
                    <a:pt x="5386" y="6607"/>
                  </a:lnTo>
                  <a:lnTo>
                    <a:pt x="5395" y="6686"/>
                  </a:lnTo>
                  <a:lnTo>
                    <a:pt x="5411" y="6763"/>
                  </a:lnTo>
                  <a:lnTo>
                    <a:pt x="5436" y="6838"/>
                  </a:lnTo>
                  <a:lnTo>
                    <a:pt x="5468" y="6911"/>
                  </a:lnTo>
                  <a:lnTo>
                    <a:pt x="5507" y="6980"/>
                  </a:lnTo>
                  <a:lnTo>
                    <a:pt x="5554" y="7045"/>
                  </a:lnTo>
                  <a:lnTo>
                    <a:pt x="5609" y="7105"/>
                  </a:lnTo>
                  <a:lnTo>
                    <a:pt x="7284" y="8780"/>
                  </a:lnTo>
                  <a:lnTo>
                    <a:pt x="8770" y="10267"/>
                  </a:lnTo>
                  <a:lnTo>
                    <a:pt x="8586" y="10954"/>
                  </a:lnTo>
                  <a:lnTo>
                    <a:pt x="8563" y="11032"/>
                  </a:lnTo>
                  <a:lnTo>
                    <a:pt x="8536" y="11107"/>
                  </a:lnTo>
                  <a:lnTo>
                    <a:pt x="8506" y="11181"/>
                  </a:lnTo>
                  <a:lnTo>
                    <a:pt x="8471" y="11253"/>
                  </a:lnTo>
                  <a:lnTo>
                    <a:pt x="8433" y="11323"/>
                  </a:lnTo>
                  <a:lnTo>
                    <a:pt x="8391" y="11390"/>
                  </a:lnTo>
                  <a:lnTo>
                    <a:pt x="8347" y="11455"/>
                  </a:lnTo>
                  <a:lnTo>
                    <a:pt x="8299" y="11518"/>
                  </a:lnTo>
                  <a:lnTo>
                    <a:pt x="8247" y="11578"/>
                  </a:lnTo>
                  <a:lnTo>
                    <a:pt x="8193" y="11635"/>
                  </a:lnTo>
                  <a:lnTo>
                    <a:pt x="8136" y="11689"/>
                  </a:lnTo>
                  <a:lnTo>
                    <a:pt x="8076" y="11740"/>
                  </a:lnTo>
                  <a:lnTo>
                    <a:pt x="8014" y="11788"/>
                  </a:lnTo>
                  <a:lnTo>
                    <a:pt x="7949" y="11833"/>
                  </a:lnTo>
                  <a:lnTo>
                    <a:pt x="7882" y="11874"/>
                  </a:lnTo>
                  <a:lnTo>
                    <a:pt x="7812" y="11912"/>
                  </a:lnTo>
                  <a:lnTo>
                    <a:pt x="7740" y="11947"/>
                  </a:lnTo>
                  <a:lnTo>
                    <a:pt x="7666" y="11978"/>
                  </a:lnTo>
                  <a:lnTo>
                    <a:pt x="7590" y="12005"/>
                  </a:lnTo>
                  <a:lnTo>
                    <a:pt x="7512" y="12028"/>
                  </a:lnTo>
                  <a:lnTo>
                    <a:pt x="6550" y="12286"/>
                  </a:lnTo>
                  <a:lnTo>
                    <a:pt x="7503" y="13239"/>
                  </a:lnTo>
                  <a:lnTo>
                    <a:pt x="8887" y="12868"/>
                  </a:lnTo>
                  <a:lnTo>
                    <a:pt x="8964" y="12843"/>
                  </a:lnTo>
                  <a:lnTo>
                    <a:pt x="9038" y="12810"/>
                  </a:lnTo>
                  <a:lnTo>
                    <a:pt x="9107" y="12770"/>
                  </a:lnTo>
                  <a:lnTo>
                    <a:pt x="9171" y="12724"/>
                  </a:lnTo>
                  <a:lnTo>
                    <a:pt x="9229" y="12671"/>
                  </a:lnTo>
                  <a:lnTo>
                    <a:pt x="9282" y="12612"/>
                  </a:lnTo>
                  <a:lnTo>
                    <a:pt x="9329" y="12548"/>
                  </a:lnTo>
                  <a:lnTo>
                    <a:pt x="9369" y="12479"/>
                  </a:lnTo>
                  <a:lnTo>
                    <a:pt x="9401" y="12406"/>
                  </a:lnTo>
                  <a:lnTo>
                    <a:pt x="9427" y="12329"/>
                  </a:lnTo>
                  <a:lnTo>
                    <a:pt x="9797" y="10945"/>
                  </a:lnTo>
                  <a:lnTo>
                    <a:pt x="9889" y="10601"/>
                  </a:lnTo>
                  <a:lnTo>
                    <a:pt x="12426" y="9922"/>
                  </a:lnTo>
                  <a:lnTo>
                    <a:pt x="12426" y="9334"/>
                  </a:lnTo>
                  <a:lnTo>
                    <a:pt x="12382" y="9290"/>
                  </a:lnTo>
                  <a:lnTo>
                    <a:pt x="12426" y="9334"/>
                  </a:lnTo>
                  <a:lnTo>
                    <a:pt x="12426" y="8713"/>
                  </a:lnTo>
                  <a:close/>
                  <a:moveTo>
                    <a:pt x="12426" y="164"/>
                  </a:moveTo>
                  <a:lnTo>
                    <a:pt x="12366" y="121"/>
                  </a:lnTo>
                  <a:lnTo>
                    <a:pt x="12297" y="82"/>
                  </a:lnTo>
                  <a:lnTo>
                    <a:pt x="12224" y="49"/>
                  </a:lnTo>
                  <a:lnTo>
                    <a:pt x="12149" y="25"/>
                  </a:lnTo>
                  <a:lnTo>
                    <a:pt x="12072" y="9"/>
                  </a:lnTo>
                  <a:lnTo>
                    <a:pt x="11993" y="0"/>
                  </a:lnTo>
                  <a:lnTo>
                    <a:pt x="11914" y="0"/>
                  </a:lnTo>
                  <a:lnTo>
                    <a:pt x="11834" y="8"/>
                  </a:lnTo>
                  <a:lnTo>
                    <a:pt x="11754" y="25"/>
                  </a:lnTo>
                  <a:lnTo>
                    <a:pt x="8561" y="881"/>
                  </a:lnTo>
                  <a:lnTo>
                    <a:pt x="9514" y="1834"/>
                  </a:lnTo>
                  <a:lnTo>
                    <a:pt x="10984" y="1440"/>
                  </a:lnTo>
                  <a:lnTo>
                    <a:pt x="11062" y="1421"/>
                  </a:lnTo>
                  <a:lnTo>
                    <a:pt x="11142" y="1407"/>
                  </a:lnTo>
                  <a:lnTo>
                    <a:pt x="11221" y="1396"/>
                  </a:lnTo>
                  <a:lnTo>
                    <a:pt x="11301" y="1390"/>
                  </a:lnTo>
                  <a:lnTo>
                    <a:pt x="11380" y="1388"/>
                  </a:lnTo>
                  <a:lnTo>
                    <a:pt x="11459" y="1391"/>
                  </a:lnTo>
                  <a:lnTo>
                    <a:pt x="11538" y="1397"/>
                  </a:lnTo>
                  <a:lnTo>
                    <a:pt x="11616" y="1407"/>
                  </a:lnTo>
                  <a:lnTo>
                    <a:pt x="11694" y="1422"/>
                  </a:lnTo>
                  <a:lnTo>
                    <a:pt x="11770" y="1440"/>
                  </a:lnTo>
                  <a:lnTo>
                    <a:pt x="11845" y="1463"/>
                  </a:lnTo>
                  <a:lnTo>
                    <a:pt x="11920" y="1489"/>
                  </a:lnTo>
                  <a:lnTo>
                    <a:pt x="11993" y="1519"/>
                  </a:lnTo>
                  <a:lnTo>
                    <a:pt x="12064" y="1553"/>
                  </a:lnTo>
                  <a:lnTo>
                    <a:pt x="12134" y="1590"/>
                  </a:lnTo>
                  <a:lnTo>
                    <a:pt x="12201" y="1632"/>
                  </a:lnTo>
                  <a:lnTo>
                    <a:pt x="12267" y="1677"/>
                  </a:lnTo>
                  <a:lnTo>
                    <a:pt x="12331" y="1725"/>
                  </a:lnTo>
                  <a:lnTo>
                    <a:pt x="12392" y="1778"/>
                  </a:lnTo>
                  <a:lnTo>
                    <a:pt x="12426" y="1809"/>
                  </a:lnTo>
                  <a:lnTo>
                    <a:pt x="12426" y="164"/>
                  </a:lnTo>
                  <a:close/>
                </a:path>
              </a:pathLst>
            </a:custGeom>
            <a:solidFill>
              <a:srgbClr val="337B86">
                <a:alpha val="3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>
                <a:pattFill prst="pct5">
                  <a:fgClr>
                    <a:schemeClr val="tx1"/>
                  </a:fgClr>
                  <a:bgClr>
                    <a:schemeClr val="bg1"/>
                  </a:bgClr>
                </a:pattFill>
              </a:endParaRPr>
            </a:p>
          </p:txBody>
        </p:sp>
        <p:sp>
          <p:nvSpPr>
            <p:cNvPr id="52" name="AutoShape 79">
              <a:extLst>
                <a:ext uri="{FF2B5EF4-FFF2-40B4-BE49-F238E27FC236}">
                  <a16:creationId xmlns:a16="http://schemas.microsoft.com/office/drawing/2014/main" id="{73AEEBFE-D63A-0644-5911-8F950C24B751}"/>
                </a:ext>
              </a:extLst>
            </p:cNvPr>
            <p:cNvSpPr>
              <a:spLocks/>
            </p:cNvSpPr>
            <p:nvPr/>
          </p:nvSpPr>
          <p:spPr bwMode="auto">
            <a:xfrm>
              <a:off x="6062" y="22671"/>
              <a:ext cx="7393" cy="8788"/>
            </a:xfrm>
            <a:custGeom>
              <a:avLst/>
              <a:gdLst>
                <a:gd name="T0" fmla="+- 0 9144 6063"/>
                <a:gd name="T1" fmla="*/ T0 w 7393"/>
                <a:gd name="T2" fmla="+- 0 30580 22672"/>
                <a:gd name="T3" fmla="*/ 30580 h 8788"/>
                <a:gd name="T4" fmla="+- 0 8816 6063"/>
                <a:gd name="T5" fmla="*/ T4 w 7393"/>
                <a:gd name="T6" fmla="+- 0 30580 22672"/>
                <a:gd name="T7" fmla="*/ 30580 h 8788"/>
                <a:gd name="T8" fmla="+- 0 8510 6063"/>
                <a:gd name="T9" fmla="*/ T8 w 7393"/>
                <a:gd name="T10" fmla="+- 0 30468 22672"/>
                <a:gd name="T11" fmla="*/ 30468 h 8788"/>
                <a:gd name="T12" fmla="+- 0 7759 6063"/>
                <a:gd name="T13" fmla="*/ T12 w 7393"/>
                <a:gd name="T14" fmla="+- 0 29763 22672"/>
                <a:gd name="T15" fmla="*/ 29763 h 8788"/>
                <a:gd name="T16" fmla="+- 0 7053 6063"/>
                <a:gd name="T17" fmla="*/ T16 w 7393"/>
                <a:gd name="T18" fmla="+- 0 29011 22672"/>
                <a:gd name="T19" fmla="*/ 29011 h 8788"/>
                <a:gd name="T20" fmla="+- 0 6079 6063"/>
                <a:gd name="T21" fmla="*/ T20 w 7393"/>
                <a:gd name="T22" fmla="+- 0 29021 22672"/>
                <a:gd name="T23" fmla="*/ 29021 h 8788"/>
                <a:gd name="T24" fmla="+- 0 6202 6063"/>
                <a:gd name="T25" fmla="*/ T24 w 7393"/>
                <a:gd name="T26" fmla="+- 0 29234 22672"/>
                <a:gd name="T27" fmla="*/ 29234 h 8788"/>
                <a:gd name="T28" fmla="+- 0 8387 6063"/>
                <a:gd name="T29" fmla="*/ T28 w 7393"/>
                <a:gd name="T30" fmla="+- 0 31396 22672"/>
                <a:gd name="T31" fmla="*/ 31396 h 8788"/>
                <a:gd name="T32" fmla="+- 0 8623 6063"/>
                <a:gd name="T33" fmla="*/ T32 w 7393"/>
                <a:gd name="T34" fmla="+- 0 31459 22672"/>
                <a:gd name="T35" fmla="*/ 31459 h 8788"/>
                <a:gd name="T36" fmla="+- 0 12695 6063"/>
                <a:gd name="T37" fmla="*/ T36 w 7393"/>
                <a:gd name="T38" fmla="+- 0 27248 22672"/>
                <a:gd name="T39" fmla="*/ 27248 h 8788"/>
                <a:gd name="T40" fmla="+- 0 12572 6063"/>
                <a:gd name="T41" fmla="*/ T40 w 7393"/>
                <a:gd name="T42" fmla="+- 0 27036 22672"/>
                <a:gd name="T43" fmla="*/ 27036 h 8788"/>
                <a:gd name="T44" fmla="+- 0 10744 6063"/>
                <a:gd name="T45" fmla="*/ T44 w 7393"/>
                <a:gd name="T46" fmla="+- 0 24560 22672"/>
                <a:gd name="T47" fmla="*/ 24560 h 8788"/>
                <a:gd name="T48" fmla="+- 0 10908 6063"/>
                <a:gd name="T49" fmla="*/ T48 w 7393"/>
                <a:gd name="T50" fmla="+- 0 24276 22672"/>
                <a:gd name="T51" fmla="*/ 24276 h 8788"/>
                <a:gd name="T52" fmla="+- 0 11157 6063"/>
                <a:gd name="T53" fmla="*/ T52 w 7393"/>
                <a:gd name="T54" fmla="+- 0 24067 22672"/>
                <a:gd name="T55" fmla="*/ 24067 h 8788"/>
                <a:gd name="T56" fmla="+- 0 11986 6063"/>
                <a:gd name="T57" fmla="*/ T56 w 7393"/>
                <a:gd name="T58" fmla="+- 0 23811 22672"/>
                <a:gd name="T59" fmla="*/ 23811 h 8788"/>
                <a:gd name="T60" fmla="+- 0 10416 6063"/>
                <a:gd name="T61" fmla="*/ T60 w 7393"/>
                <a:gd name="T62" fmla="+- 0 23496 22672"/>
                <a:gd name="T63" fmla="*/ 23496 h 8788"/>
                <a:gd name="T64" fmla="+- 0 10243 6063"/>
                <a:gd name="T65" fmla="*/ T64 w 7393"/>
                <a:gd name="T66" fmla="+- 0 23668 22672"/>
                <a:gd name="T67" fmla="*/ 23668 h 8788"/>
                <a:gd name="T68" fmla="+- 0 9907 6063"/>
                <a:gd name="T69" fmla="*/ T68 w 7393"/>
                <a:gd name="T70" fmla="+- 0 24859 22672"/>
                <a:gd name="T71" fmla="*/ 24859 h 8788"/>
                <a:gd name="T72" fmla="+- 0 7119 6063"/>
                <a:gd name="T73" fmla="*/ T72 w 7393"/>
                <a:gd name="T74" fmla="+- 0 25611 22672"/>
                <a:gd name="T75" fmla="*/ 25611 h 8788"/>
                <a:gd name="T76" fmla="+- 0 6925 6063"/>
                <a:gd name="T77" fmla="*/ T76 w 7393"/>
                <a:gd name="T78" fmla="+- 0 25759 22672"/>
                <a:gd name="T79" fmla="*/ 25759 h 8788"/>
                <a:gd name="T80" fmla="+- 0 6612 6063"/>
                <a:gd name="T81" fmla="*/ T80 w 7393"/>
                <a:gd name="T82" fmla="+- 0 26788 22672"/>
                <a:gd name="T83" fmla="*/ 26788 h 8788"/>
                <a:gd name="T84" fmla="+- 0 6067 6063"/>
                <a:gd name="T85" fmla="*/ T84 w 7393"/>
                <a:gd name="T86" fmla="+- 0 28961 22672"/>
                <a:gd name="T87" fmla="*/ 28961 h 8788"/>
                <a:gd name="T88" fmla="+- 0 6932 6063"/>
                <a:gd name="T89" fmla="*/ T88 w 7393"/>
                <a:gd name="T90" fmla="+- 0 28624 22672"/>
                <a:gd name="T91" fmla="*/ 28624 h 8788"/>
                <a:gd name="T92" fmla="+- 0 6960 6063"/>
                <a:gd name="T93" fmla="*/ T92 w 7393"/>
                <a:gd name="T94" fmla="+- 0 28296 22672"/>
                <a:gd name="T95" fmla="*/ 28296 h 8788"/>
                <a:gd name="T96" fmla="+- 0 7423 6063"/>
                <a:gd name="T97" fmla="*/ T96 w 7393"/>
                <a:gd name="T98" fmla="+- 0 26625 22672"/>
                <a:gd name="T99" fmla="*/ 26625 h 8788"/>
                <a:gd name="T100" fmla="+- 0 7610 6063"/>
                <a:gd name="T101" fmla="*/ T100 w 7393"/>
                <a:gd name="T102" fmla="+- 0 26358 22672"/>
                <a:gd name="T103" fmla="*/ 26358 h 8788"/>
                <a:gd name="T104" fmla="+- 0 7877 6063"/>
                <a:gd name="T105" fmla="*/ T104 w 7393"/>
                <a:gd name="T106" fmla="+- 0 26171 22672"/>
                <a:gd name="T107" fmla="*/ 26171 h 8788"/>
                <a:gd name="T108" fmla="+- 0 8633 6063"/>
                <a:gd name="T109" fmla="*/ T108 w 7393"/>
                <a:gd name="T110" fmla="+- 0 25953 22672"/>
                <a:gd name="T111" fmla="*/ 25953 h 8788"/>
                <a:gd name="T112" fmla="+- 0 9432 6063"/>
                <a:gd name="T113" fmla="*/ T112 w 7393"/>
                <a:gd name="T114" fmla="+- 0 26633 22672"/>
                <a:gd name="T115" fmla="*/ 26633 h 8788"/>
                <a:gd name="T116" fmla="+- 0 9432 6063"/>
                <a:gd name="T117" fmla="*/ T116 w 7393"/>
                <a:gd name="T118" fmla="+- 0 26879 22672"/>
                <a:gd name="T119" fmla="*/ 26879 h 8788"/>
                <a:gd name="T120" fmla="+- 0 10281 6063"/>
                <a:gd name="T121" fmla="*/ T120 w 7393"/>
                <a:gd name="T122" fmla="+- 0 26400 22672"/>
                <a:gd name="T123" fmla="*/ 26400 h 8788"/>
                <a:gd name="T124" fmla="+- 0 10385 6063"/>
                <a:gd name="T125" fmla="*/ T124 w 7393"/>
                <a:gd name="T126" fmla="+- 0 25885 22672"/>
                <a:gd name="T127" fmla="*/ 25885 h 8788"/>
                <a:gd name="T128" fmla="+- 0 11569 6063"/>
                <a:gd name="T129" fmla="*/ T128 w 7393"/>
                <a:gd name="T130" fmla="+- 0 27061 22672"/>
                <a:gd name="T131" fmla="*/ 27061 h 8788"/>
                <a:gd name="T132" fmla="+- 0 11758 6063"/>
                <a:gd name="T133" fmla="*/ T132 w 7393"/>
                <a:gd name="T134" fmla="+- 0 27331 22672"/>
                <a:gd name="T135" fmla="*/ 27331 h 8788"/>
                <a:gd name="T136" fmla="+- 0 13456 6063"/>
                <a:gd name="T137" fmla="*/ T136 w 7393"/>
                <a:gd name="T138" fmla="+- 0 28185 22672"/>
                <a:gd name="T139" fmla="*/ 28185 h 8788"/>
                <a:gd name="T140" fmla="+- 0 12695 6063"/>
                <a:gd name="T141" fmla="*/ T140 w 7393"/>
                <a:gd name="T142" fmla="+- 0 27494 22672"/>
                <a:gd name="T143" fmla="*/ 27494 h 8788"/>
                <a:gd name="T144" fmla="+- 0 12695 6063"/>
                <a:gd name="T145" fmla="*/ T144 w 7393"/>
                <a:gd name="T146" fmla="+- 0 27248 22672"/>
                <a:gd name="T147" fmla="*/ 27248 h 8788"/>
                <a:gd name="T148" fmla="+- 0 11846 6063"/>
                <a:gd name="T149" fmla="*/ T148 w 7393"/>
                <a:gd name="T150" fmla="+- 0 27727 22672"/>
                <a:gd name="T151" fmla="*/ 27727 h 8788"/>
                <a:gd name="T152" fmla="+- 0 11742 6063"/>
                <a:gd name="T153" fmla="*/ T152 w 7393"/>
                <a:gd name="T154" fmla="+- 0 28243 22672"/>
                <a:gd name="T155" fmla="*/ 28243 h 8788"/>
                <a:gd name="T156" fmla="+- 0 10558 6063"/>
                <a:gd name="T157" fmla="*/ T156 w 7393"/>
                <a:gd name="T158" fmla="+- 0 27067 22672"/>
                <a:gd name="T159" fmla="*/ 27067 h 8788"/>
                <a:gd name="T160" fmla="+- 0 10369 6063"/>
                <a:gd name="T161" fmla="*/ T160 w 7393"/>
                <a:gd name="T162" fmla="+- 0 26796 22672"/>
                <a:gd name="T163" fmla="*/ 26796 h 8788"/>
                <a:gd name="T164" fmla="+- 0 9452 6063"/>
                <a:gd name="T165" fmla="*/ T164 w 7393"/>
                <a:gd name="T166" fmla="+- 0 26937 22672"/>
                <a:gd name="T167" fmla="*/ 26937 h 8788"/>
                <a:gd name="T168" fmla="+- 0 10598 6063"/>
                <a:gd name="T169" fmla="*/ T168 w 7393"/>
                <a:gd name="T170" fmla="+- 0 28135 22672"/>
                <a:gd name="T171" fmla="*/ 28135 h 8788"/>
                <a:gd name="T172" fmla="+- 0 11351 6063"/>
                <a:gd name="T173" fmla="*/ T172 w 7393"/>
                <a:gd name="T174" fmla="+- 0 29644 22672"/>
                <a:gd name="T175" fmla="*/ 29644 h 8788"/>
                <a:gd name="T176" fmla="+- 0 11164 6063"/>
                <a:gd name="T177" fmla="*/ T176 w 7393"/>
                <a:gd name="T178" fmla="+- 0 29912 22672"/>
                <a:gd name="T179" fmla="*/ 29912 h 8788"/>
                <a:gd name="T180" fmla="+- 0 10897 6063"/>
                <a:gd name="T181" fmla="*/ T180 w 7393"/>
                <a:gd name="T182" fmla="+- 0 30099 22672"/>
                <a:gd name="T183" fmla="*/ 30099 h 8788"/>
                <a:gd name="T184" fmla="+- 0 10734 6063"/>
                <a:gd name="T185" fmla="*/ T184 w 7393"/>
                <a:gd name="T186" fmla="+- 0 30910 22672"/>
                <a:gd name="T187" fmla="*/ 30910 h 8788"/>
                <a:gd name="T188" fmla="+- 0 11763 6063"/>
                <a:gd name="T189" fmla="*/ T188 w 7393"/>
                <a:gd name="T190" fmla="+- 0 30597 22672"/>
                <a:gd name="T191" fmla="*/ 30597 h 8788"/>
                <a:gd name="T192" fmla="+- 0 11911 6063"/>
                <a:gd name="T193" fmla="*/ T192 w 7393"/>
                <a:gd name="T194" fmla="+- 0 30403 22672"/>
                <a:gd name="T195" fmla="*/ 30403 h 8788"/>
                <a:gd name="T196" fmla="+- 0 13456 6063"/>
                <a:gd name="T197" fmla="*/ T196 w 7393"/>
                <a:gd name="T198" fmla="+- 0 28937 22672"/>
                <a:gd name="T199" fmla="*/ 28937 h 8788"/>
                <a:gd name="T200" fmla="+- 0 13442 6063"/>
                <a:gd name="T201" fmla="*/ T200 w 7393"/>
                <a:gd name="T202" fmla="+- 0 22672 22672"/>
                <a:gd name="T203" fmla="*/ 22672 h 8788"/>
                <a:gd name="T204" fmla="+- 0 12901 6063"/>
                <a:gd name="T205" fmla="*/ T204 w 7393"/>
                <a:gd name="T206" fmla="+- 0 23565 22672"/>
                <a:gd name="T207" fmla="*/ 23565 h 8788"/>
                <a:gd name="T208" fmla="+- 0 13230 6063"/>
                <a:gd name="T209" fmla="*/ T208 w 7393"/>
                <a:gd name="T210" fmla="+- 0 23537 22672"/>
                <a:gd name="T211" fmla="*/ 23537 h 8788"/>
                <a:gd name="T212" fmla="+- 0 13456 6063"/>
                <a:gd name="T213" fmla="*/ T212 w 7393"/>
                <a:gd name="T214" fmla="+- 0 23586 22672"/>
                <a:gd name="T215" fmla="*/ 23586 h 878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</a:cxnLst>
              <a:rect l="0" t="0" r="r" b="b"/>
              <a:pathLst>
                <a:path w="7393" h="8788">
                  <a:moveTo>
                    <a:pt x="4671" y="8238"/>
                  </a:moveTo>
                  <a:lnTo>
                    <a:pt x="4078" y="7645"/>
                  </a:lnTo>
                  <a:lnTo>
                    <a:pt x="3163" y="7890"/>
                  </a:lnTo>
                  <a:lnTo>
                    <a:pt x="3081" y="7908"/>
                  </a:lnTo>
                  <a:lnTo>
                    <a:pt x="2999" y="7919"/>
                  </a:lnTo>
                  <a:lnTo>
                    <a:pt x="2916" y="7922"/>
                  </a:lnTo>
                  <a:lnTo>
                    <a:pt x="2834" y="7918"/>
                  </a:lnTo>
                  <a:lnTo>
                    <a:pt x="2753" y="7908"/>
                  </a:lnTo>
                  <a:lnTo>
                    <a:pt x="2674" y="7890"/>
                  </a:lnTo>
                  <a:lnTo>
                    <a:pt x="2596" y="7865"/>
                  </a:lnTo>
                  <a:lnTo>
                    <a:pt x="2520" y="7834"/>
                  </a:lnTo>
                  <a:lnTo>
                    <a:pt x="2447" y="7796"/>
                  </a:lnTo>
                  <a:lnTo>
                    <a:pt x="2378" y="7752"/>
                  </a:lnTo>
                  <a:lnTo>
                    <a:pt x="2312" y="7702"/>
                  </a:lnTo>
                  <a:lnTo>
                    <a:pt x="2250" y="7645"/>
                  </a:lnTo>
                  <a:lnTo>
                    <a:pt x="1696" y="7091"/>
                  </a:lnTo>
                  <a:lnTo>
                    <a:pt x="1142" y="6537"/>
                  </a:lnTo>
                  <a:lnTo>
                    <a:pt x="1085" y="6475"/>
                  </a:lnTo>
                  <a:lnTo>
                    <a:pt x="1035" y="6409"/>
                  </a:lnTo>
                  <a:lnTo>
                    <a:pt x="990" y="6339"/>
                  </a:lnTo>
                  <a:lnTo>
                    <a:pt x="953" y="6267"/>
                  </a:lnTo>
                  <a:lnTo>
                    <a:pt x="922" y="6191"/>
                  </a:lnTo>
                  <a:lnTo>
                    <a:pt x="897" y="6113"/>
                  </a:lnTo>
                  <a:lnTo>
                    <a:pt x="16" y="6349"/>
                  </a:lnTo>
                  <a:lnTo>
                    <a:pt x="36" y="6407"/>
                  </a:lnTo>
                  <a:lnTo>
                    <a:pt x="63" y="6463"/>
                  </a:lnTo>
                  <a:lnTo>
                    <a:pt x="97" y="6515"/>
                  </a:lnTo>
                  <a:lnTo>
                    <a:pt x="139" y="6562"/>
                  </a:lnTo>
                  <a:lnTo>
                    <a:pt x="1182" y="7605"/>
                  </a:lnTo>
                  <a:lnTo>
                    <a:pt x="2225" y="8648"/>
                  </a:lnTo>
                  <a:lnTo>
                    <a:pt x="2272" y="8689"/>
                  </a:lnTo>
                  <a:lnTo>
                    <a:pt x="2324" y="8724"/>
                  </a:lnTo>
                  <a:lnTo>
                    <a:pt x="2379" y="8751"/>
                  </a:lnTo>
                  <a:lnTo>
                    <a:pt x="2438" y="8771"/>
                  </a:lnTo>
                  <a:lnTo>
                    <a:pt x="2498" y="8783"/>
                  </a:lnTo>
                  <a:lnTo>
                    <a:pt x="2560" y="8787"/>
                  </a:lnTo>
                  <a:lnTo>
                    <a:pt x="2622" y="8783"/>
                  </a:lnTo>
                  <a:lnTo>
                    <a:pt x="2683" y="8771"/>
                  </a:lnTo>
                  <a:lnTo>
                    <a:pt x="4671" y="8238"/>
                  </a:lnTo>
                  <a:close/>
                  <a:moveTo>
                    <a:pt x="6632" y="4576"/>
                  </a:moveTo>
                  <a:lnTo>
                    <a:pt x="6612" y="4518"/>
                  </a:lnTo>
                  <a:lnTo>
                    <a:pt x="6585" y="4463"/>
                  </a:lnTo>
                  <a:lnTo>
                    <a:pt x="6551" y="4411"/>
                  </a:lnTo>
                  <a:lnTo>
                    <a:pt x="6509" y="4364"/>
                  </a:lnTo>
                  <a:lnTo>
                    <a:pt x="5466" y="3321"/>
                  </a:lnTo>
                  <a:lnTo>
                    <a:pt x="4541" y="2395"/>
                  </a:lnTo>
                  <a:lnTo>
                    <a:pt x="4656" y="1968"/>
                  </a:lnTo>
                  <a:lnTo>
                    <a:pt x="4681" y="1888"/>
                  </a:lnTo>
                  <a:lnTo>
                    <a:pt x="4713" y="1811"/>
                  </a:lnTo>
                  <a:lnTo>
                    <a:pt x="4751" y="1738"/>
                  </a:lnTo>
                  <a:lnTo>
                    <a:pt x="4795" y="1669"/>
                  </a:lnTo>
                  <a:lnTo>
                    <a:pt x="4845" y="1604"/>
                  </a:lnTo>
                  <a:lnTo>
                    <a:pt x="4900" y="1544"/>
                  </a:lnTo>
                  <a:lnTo>
                    <a:pt x="4960" y="1489"/>
                  </a:lnTo>
                  <a:lnTo>
                    <a:pt x="5025" y="1439"/>
                  </a:lnTo>
                  <a:lnTo>
                    <a:pt x="5094" y="1395"/>
                  </a:lnTo>
                  <a:lnTo>
                    <a:pt x="5167" y="1356"/>
                  </a:lnTo>
                  <a:lnTo>
                    <a:pt x="5244" y="1324"/>
                  </a:lnTo>
                  <a:lnTo>
                    <a:pt x="5324" y="1299"/>
                  </a:lnTo>
                  <a:lnTo>
                    <a:pt x="5923" y="1139"/>
                  </a:lnTo>
                  <a:lnTo>
                    <a:pt x="5330" y="545"/>
                  </a:lnTo>
                  <a:lnTo>
                    <a:pt x="4468" y="776"/>
                  </a:lnTo>
                  <a:lnTo>
                    <a:pt x="4409" y="796"/>
                  </a:lnTo>
                  <a:lnTo>
                    <a:pt x="4353" y="824"/>
                  </a:lnTo>
                  <a:lnTo>
                    <a:pt x="4302" y="858"/>
                  </a:lnTo>
                  <a:lnTo>
                    <a:pt x="4255" y="899"/>
                  </a:lnTo>
                  <a:lnTo>
                    <a:pt x="4215" y="945"/>
                  </a:lnTo>
                  <a:lnTo>
                    <a:pt x="4180" y="996"/>
                  </a:lnTo>
                  <a:lnTo>
                    <a:pt x="4153" y="1052"/>
                  </a:lnTo>
                  <a:lnTo>
                    <a:pt x="4133" y="1112"/>
                  </a:lnTo>
                  <a:lnTo>
                    <a:pt x="3902" y="1973"/>
                  </a:lnTo>
                  <a:lnTo>
                    <a:pt x="3844" y="2187"/>
                  </a:lnTo>
                  <a:lnTo>
                    <a:pt x="1977" y="2687"/>
                  </a:lnTo>
                  <a:lnTo>
                    <a:pt x="1115" y="2918"/>
                  </a:lnTo>
                  <a:lnTo>
                    <a:pt x="1056" y="2939"/>
                  </a:lnTo>
                  <a:lnTo>
                    <a:pt x="1000" y="2966"/>
                  </a:lnTo>
                  <a:lnTo>
                    <a:pt x="949" y="3001"/>
                  </a:lnTo>
                  <a:lnTo>
                    <a:pt x="902" y="3041"/>
                  </a:lnTo>
                  <a:lnTo>
                    <a:pt x="862" y="3087"/>
                  </a:lnTo>
                  <a:lnTo>
                    <a:pt x="827" y="3139"/>
                  </a:lnTo>
                  <a:lnTo>
                    <a:pt x="800" y="3194"/>
                  </a:lnTo>
                  <a:lnTo>
                    <a:pt x="780" y="3254"/>
                  </a:lnTo>
                  <a:lnTo>
                    <a:pt x="549" y="4116"/>
                  </a:lnTo>
                  <a:lnTo>
                    <a:pt x="16" y="6103"/>
                  </a:lnTo>
                  <a:lnTo>
                    <a:pt x="4" y="6165"/>
                  </a:lnTo>
                  <a:lnTo>
                    <a:pt x="0" y="6227"/>
                  </a:lnTo>
                  <a:lnTo>
                    <a:pt x="4" y="6289"/>
                  </a:lnTo>
                  <a:lnTo>
                    <a:pt x="16" y="6349"/>
                  </a:lnTo>
                  <a:lnTo>
                    <a:pt x="897" y="6113"/>
                  </a:lnTo>
                  <a:lnTo>
                    <a:pt x="879" y="6033"/>
                  </a:lnTo>
                  <a:lnTo>
                    <a:pt x="869" y="5952"/>
                  </a:lnTo>
                  <a:lnTo>
                    <a:pt x="865" y="5870"/>
                  </a:lnTo>
                  <a:lnTo>
                    <a:pt x="868" y="5788"/>
                  </a:lnTo>
                  <a:lnTo>
                    <a:pt x="879" y="5706"/>
                  </a:lnTo>
                  <a:lnTo>
                    <a:pt x="897" y="5624"/>
                  </a:lnTo>
                  <a:lnTo>
                    <a:pt x="1142" y="4709"/>
                  </a:lnTo>
                  <a:lnTo>
                    <a:pt x="1303" y="4110"/>
                  </a:lnTo>
                  <a:lnTo>
                    <a:pt x="1328" y="4030"/>
                  </a:lnTo>
                  <a:lnTo>
                    <a:pt x="1360" y="3953"/>
                  </a:lnTo>
                  <a:lnTo>
                    <a:pt x="1398" y="3880"/>
                  </a:lnTo>
                  <a:lnTo>
                    <a:pt x="1442" y="3811"/>
                  </a:lnTo>
                  <a:lnTo>
                    <a:pt x="1492" y="3746"/>
                  </a:lnTo>
                  <a:lnTo>
                    <a:pt x="1547" y="3686"/>
                  </a:lnTo>
                  <a:lnTo>
                    <a:pt x="1607" y="3631"/>
                  </a:lnTo>
                  <a:lnTo>
                    <a:pt x="1672" y="3581"/>
                  </a:lnTo>
                  <a:lnTo>
                    <a:pt x="1741" y="3537"/>
                  </a:lnTo>
                  <a:lnTo>
                    <a:pt x="1814" y="3499"/>
                  </a:lnTo>
                  <a:lnTo>
                    <a:pt x="1891" y="3467"/>
                  </a:lnTo>
                  <a:lnTo>
                    <a:pt x="1971" y="3441"/>
                  </a:lnTo>
                  <a:lnTo>
                    <a:pt x="2570" y="3281"/>
                  </a:lnTo>
                  <a:lnTo>
                    <a:pt x="3485" y="3036"/>
                  </a:lnTo>
                  <a:lnTo>
                    <a:pt x="3567" y="3018"/>
                  </a:lnTo>
                  <a:lnTo>
                    <a:pt x="3624" y="3010"/>
                  </a:lnTo>
                  <a:lnTo>
                    <a:pt x="3369" y="3961"/>
                  </a:lnTo>
                  <a:lnTo>
                    <a:pt x="3357" y="4023"/>
                  </a:lnTo>
                  <a:lnTo>
                    <a:pt x="3353" y="4085"/>
                  </a:lnTo>
                  <a:lnTo>
                    <a:pt x="3357" y="4147"/>
                  </a:lnTo>
                  <a:lnTo>
                    <a:pt x="3369" y="4207"/>
                  </a:lnTo>
                  <a:lnTo>
                    <a:pt x="4250" y="3971"/>
                  </a:lnTo>
                  <a:lnTo>
                    <a:pt x="4232" y="3891"/>
                  </a:lnTo>
                  <a:lnTo>
                    <a:pt x="4221" y="3810"/>
                  </a:lnTo>
                  <a:lnTo>
                    <a:pt x="4218" y="3728"/>
                  </a:lnTo>
                  <a:lnTo>
                    <a:pt x="4221" y="3646"/>
                  </a:lnTo>
                  <a:lnTo>
                    <a:pt x="4232" y="3563"/>
                  </a:lnTo>
                  <a:lnTo>
                    <a:pt x="4250" y="3481"/>
                  </a:lnTo>
                  <a:lnTo>
                    <a:pt x="4322" y="3213"/>
                  </a:lnTo>
                  <a:lnTo>
                    <a:pt x="4336" y="3224"/>
                  </a:lnTo>
                  <a:lnTo>
                    <a:pt x="4398" y="3280"/>
                  </a:lnTo>
                  <a:lnTo>
                    <a:pt x="4952" y="3835"/>
                  </a:lnTo>
                  <a:lnTo>
                    <a:pt x="5506" y="4389"/>
                  </a:lnTo>
                  <a:lnTo>
                    <a:pt x="5563" y="4451"/>
                  </a:lnTo>
                  <a:lnTo>
                    <a:pt x="5614" y="4517"/>
                  </a:lnTo>
                  <a:lnTo>
                    <a:pt x="5658" y="4586"/>
                  </a:lnTo>
                  <a:lnTo>
                    <a:pt x="5695" y="4659"/>
                  </a:lnTo>
                  <a:lnTo>
                    <a:pt x="5727" y="4735"/>
                  </a:lnTo>
                  <a:lnTo>
                    <a:pt x="5751" y="4812"/>
                  </a:lnTo>
                  <a:lnTo>
                    <a:pt x="6632" y="4576"/>
                  </a:lnTo>
                  <a:close/>
                  <a:moveTo>
                    <a:pt x="7393" y="5513"/>
                  </a:moveTo>
                  <a:lnTo>
                    <a:pt x="6516" y="5748"/>
                  </a:lnTo>
                  <a:lnTo>
                    <a:pt x="6434" y="5766"/>
                  </a:lnTo>
                  <a:lnTo>
                    <a:pt x="6377" y="5773"/>
                  </a:lnTo>
                  <a:lnTo>
                    <a:pt x="6632" y="4822"/>
                  </a:lnTo>
                  <a:lnTo>
                    <a:pt x="6644" y="4760"/>
                  </a:lnTo>
                  <a:lnTo>
                    <a:pt x="6648" y="4698"/>
                  </a:lnTo>
                  <a:lnTo>
                    <a:pt x="6644" y="4637"/>
                  </a:lnTo>
                  <a:lnTo>
                    <a:pt x="6632" y="4576"/>
                  </a:lnTo>
                  <a:lnTo>
                    <a:pt x="5751" y="4812"/>
                  </a:lnTo>
                  <a:lnTo>
                    <a:pt x="5769" y="4892"/>
                  </a:lnTo>
                  <a:lnTo>
                    <a:pt x="5780" y="4973"/>
                  </a:lnTo>
                  <a:lnTo>
                    <a:pt x="5783" y="5055"/>
                  </a:lnTo>
                  <a:lnTo>
                    <a:pt x="5780" y="5138"/>
                  </a:lnTo>
                  <a:lnTo>
                    <a:pt x="5769" y="5220"/>
                  </a:lnTo>
                  <a:lnTo>
                    <a:pt x="5751" y="5302"/>
                  </a:lnTo>
                  <a:lnTo>
                    <a:pt x="5679" y="5571"/>
                  </a:lnTo>
                  <a:lnTo>
                    <a:pt x="5665" y="5560"/>
                  </a:lnTo>
                  <a:lnTo>
                    <a:pt x="5603" y="5503"/>
                  </a:lnTo>
                  <a:lnTo>
                    <a:pt x="5049" y="4949"/>
                  </a:lnTo>
                  <a:lnTo>
                    <a:pt x="4495" y="4395"/>
                  </a:lnTo>
                  <a:lnTo>
                    <a:pt x="4438" y="4333"/>
                  </a:lnTo>
                  <a:lnTo>
                    <a:pt x="4388" y="4267"/>
                  </a:lnTo>
                  <a:lnTo>
                    <a:pt x="4343" y="4197"/>
                  </a:lnTo>
                  <a:lnTo>
                    <a:pt x="4306" y="4124"/>
                  </a:lnTo>
                  <a:lnTo>
                    <a:pt x="4275" y="4049"/>
                  </a:lnTo>
                  <a:lnTo>
                    <a:pt x="4250" y="3971"/>
                  </a:lnTo>
                  <a:lnTo>
                    <a:pt x="3369" y="4207"/>
                  </a:lnTo>
                  <a:lnTo>
                    <a:pt x="3389" y="4265"/>
                  </a:lnTo>
                  <a:lnTo>
                    <a:pt x="3416" y="4321"/>
                  </a:lnTo>
                  <a:lnTo>
                    <a:pt x="3450" y="4372"/>
                  </a:lnTo>
                  <a:lnTo>
                    <a:pt x="3492" y="4420"/>
                  </a:lnTo>
                  <a:lnTo>
                    <a:pt x="4535" y="5463"/>
                  </a:lnTo>
                  <a:lnTo>
                    <a:pt x="5460" y="6388"/>
                  </a:lnTo>
                  <a:lnTo>
                    <a:pt x="5346" y="6816"/>
                  </a:lnTo>
                  <a:lnTo>
                    <a:pt x="5320" y="6896"/>
                  </a:lnTo>
                  <a:lnTo>
                    <a:pt x="5288" y="6972"/>
                  </a:lnTo>
                  <a:lnTo>
                    <a:pt x="5250" y="7046"/>
                  </a:lnTo>
                  <a:lnTo>
                    <a:pt x="5206" y="7115"/>
                  </a:lnTo>
                  <a:lnTo>
                    <a:pt x="5156" y="7179"/>
                  </a:lnTo>
                  <a:lnTo>
                    <a:pt x="5101" y="7240"/>
                  </a:lnTo>
                  <a:lnTo>
                    <a:pt x="5041" y="7295"/>
                  </a:lnTo>
                  <a:lnTo>
                    <a:pt x="4976" y="7345"/>
                  </a:lnTo>
                  <a:lnTo>
                    <a:pt x="4907" y="7389"/>
                  </a:lnTo>
                  <a:lnTo>
                    <a:pt x="4834" y="7427"/>
                  </a:lnTo>
                  <a:lnTo>
                    <a:pt x="4757" y="7459"/>
                  </a:lnTo>
                  <a:lnTo>
                    <a:pt x="4677" y="7484"/>
                  </a:lnTo>
                  <a:lnTo>
                    <a:pt x="4078" y="7645"/>
                  </a:lnTo>
                  <a:lnTo>
                    <a:pt x="4671" y="8238"/>
                  </a:lnTo>
                  <a:lnTo>
                    <a:pt x="5533" y="8007"/>
                  </a:lnTo>
                  <a:lnTo>
                    <a:pt x="5593" y="7987"/>
                  </a:lnTo>
                  <a:lnTo>
                    <a:pt x="5648" y="7959"/>
                  </a:lnTo>
                  <a:lnTo>
                    <a:pt x="5700" y="7925"/>
                  </a:lnTo>
                  <a:lnTo>
                    <a:pt x="5746" y="7884"/>
                  </a:lnTo>
                  <a:lnTo>
                    <a:pt x="5786" y="7838"/>
                  </a:lnTo>
                  <a:lnTo>
                    <a:pt x="5821" y="7787"/>
                  </a:lnTo>
                  <a:lnTo>
                    <a:pt x="5848" y="7731"/>
                  </a:lnTo>
                  <a:lnTo>
                    <a:pt x="5869" y="7672"/>
                  </a:lnTo>
                  <a:lnTo>
                    <a:pt x="6099" y="6810"/>
                  </a:lnTo>
                  <a:lnTo>
                    <a:pt x="6157" y="6596"/>
                  </a:lnTo>
                  <a:lnTo>
                    <a:pt x="7393" y="6265"/>
                  </a:lnTo>
                  <a:lnTo>
                    <a:pt x="7393" y="5780"/>
                  </a:lnTo>
                  <a:lnTo>
                    <a:pt x="7393" y="5513"/>
                  </a:lnTo>
                  <a:close/>
                  <a:moveTo>
                    <a:pt x="7393" y="0"/>
                  </a:moveTo>
                  <a:lnTo>
                    <a:pt x="7379" y="0"/>
                  </a:lnTo>
                  <a:lnTo>
                    <a:pt x="7318" y="13"/>
                  </a:lnTo>
                  <a:lnTo>
                    <a:pt x="5330" y="545"/>
                  </a:lnTo>
                  <a:lnTo>
                    <a:pt x="5923" y="1139"/>
                  </a:lnTo>
                  <a:lnTo>
                    <a:pt x="6838" y="893"/>
                  </a:lnTo>
                  <a:lnTo>
                    <a:pt x="6920" y="875"/>
                  </a:lnTo>
                  <a:lnTo>
                    <a:pt x="7002" y="865"/>
                  </a:lnTo>
                  <a:lnTo>
                    <a:pt x="7085" y="861"/>
                  </a:lnTo>
                  <a:lnTo>
                    <a:pt x="7167" y="865"/>
                  </a:lnTo>
                  <a:lnTo>
                    <a:pt x="7248" y="876"/>
                  </a:lnTo>
                  <a:lnTo>
                    <a:pt x="7327" y="893"/>
                  </a:lnTo>
                  <a:lnTo>
                    <a:pt x="7327" y="894"/>
                  </a:lnTo>
                  <a:lnTo>
                    <a:pt x="7393" y="914"/>
                  </a:lnTo>
                  <a:lnTo>
                    <a:pt x="7393" y="650"/>
                  </a:lnTo>
                  <a:lnTo>
                    <a:pt x="7393" y="0"/>
                  </a:lnTo>
                  <a:close/>
                </a:path>
              </a:pathLst>
            </a:custGeom>
            <a:solidFill>
              <a:srgbClr val="337B86">
                <a:alpha val="594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18EE959F-E916-A3EC-4FB3-E8B17FFF3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r>
              <a:rPr lang="cs-CZ" sz="3200" b="1" dirty="0">
                <a:solidFill>
                  <a:schemeClr val="bg2"/>
                </a:solidFill>
                <a:ea typeface="+mn-ea"/>
                <a:cs typeface="+mn-cs"/>
              </a:rPr>
              <a:t>ČLENĚNÍ VÝDAJŮ</a:t>
            </a:r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endParaRPr lang="cs-CZ" sz="2000" b="1" dirty="0">
              <a:solidFill>
                <a:schemeClr val="accent1">
                  <a:lumMod val="75000"/>
                </a:schemeClr>
              </a:solidFill>
              <a:ea typeface="+mn-ea"/>
              <a:cs typeface="+mn-cs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C0C19C1-1FFD-B6E5-5D06-77D1EEC978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10" y="1622983"/>
            <a:ext cx="9176619" cy="4211015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Clr>
                <a:srgbClr val="337B86"/>
              </a:buClr>
              <a:buSzPct val="100000"/>
              <a:buNone/>
            </a:pPr>
            <a:r>
              <a:rPr lang="cs-CZ" sz="2400" b="1" dirty="0">
                <a:solidFill>
                  <a:schemeClr val="bg1"/>
                </a:solidFill>
              </a:rPr>
              <a:t>Pořízení majetku: </a:t>
            </a:r>
          </a:p>
          <a:p>
            <a:pPr algn="just">
              <a:buClr>
                <a:srgbClr val="337B86"/>
              </a:buClr>
              <a:buSzPct val="100000"/>
              <a:buFontTx/>
              <a:buChar char="-"/>
            </a:pPr>
            <a:r>
              <a:rPr lang="cs-CZ" sz="2400" dirty="0">
                <a:solidFill>
                  <a:schemeClr val="bg1"/>
                </a:solidFill>
              </a:rPr>
              <a:t>nezbytný pro realizaci projektu, je využíván primárně v přímé souvislosti s realizací projektu,</a:t>
            </a:r>
          </a:p>
          <a:p>
            <a:pPr algn="just">
              <a:buClr>
                <a:srgbClr val="337B86"/>
              </a:buClr>
              <a:buSzPct val="100000"/>
              <a:buFontTx/>
              <a:buChar char="-"/>
            </a:pPr>
            <a:r>
              <a:rPr lang="cs-CZ" sz="2400" dirty="0">
                <a:solidFill>
                  <a:schemeClr val="bg1"/>
                </a:solidFill>
              </a:rPr>
              <a:t>způsobilá je celá pořizovací cena (vč. nákladů souvisejících s jeho pořízením),</a:t>
            </a:r>
          </a:p>
          <a:p>
            <a:pPr algn="just">
              <a:buClr>
                <a:srgbClr val="337B86"/>
              </a:buClr>
              <a:buSzPct val="100000"/>
              <a:buFontTx/>
              <a:buChar char="-"/>
            </a:pPr>
            <a:r>
              <a:rPr lang="cs-CZ" sz="2400" dirty="0">
                <a:solidFill>
                  <a:schemeClr val="bg1"/>
                </a:solidFill>
              </a:rPr>
              <a:t>pokud je používán i k jiným účelům, které přímo nesouvisí s projektem, způsobilá je pouze jeho poměrná část,</a:t>
            </a:r>
          </a:p>
          <a:p>
            <a:pPr algn="just">
              <a:buClr>
                <a:srgbClr val="337B86"/>
              </a:buClr>
              <a:buSzPct val="100000"/>
              <a:buFontTx/>
              <a:buChar char="-"/>
            </a:pPr>
            <a:r>
              <a:rPr lang="cs-CZ" sz="2400" dirty="0">
                <a:solidFill>
                  <a:schemeClr val="bg1"/>
                </a:solidFill>
              </a:rPr>
              <a:t>majetek musí být během realizace projektu a v době udržitelnosti pojištěn a řádně udržován.</a:t>
            </a:r>
          </a:p>
          <a:p>
            <a:pPr marL="0" indent="0" algn="just">
              <a:buClr>
                <a:srgbClr val="337B86"/>
              </a:buClr>
              <a:buSzPct val="100000"/>
              <a:buNone/>
            </a:pPr>
            <a:endParaRPr lang="cs-CZ" sz="2400" b="1" dirty="0">
              <a:solidFill>
                <a:schemeClr val="bg1"/>
              </a:solidFill>
            </a:endParaRPr>
          </a:p>
          <a:p>
            <a:pPr marL="0" indent="0" algn="just">
              <a:buClr>
                <a:srgbClr val="337B86"/>
              </a:buClr>
              <a:buSzPct val="100000"/>
              <a:buNone/>
            </a:pPr>
            <a:r>
              <a:rPr lang="cs-CZ" sz="2400" b="1" dirty="0">
                <a:solidFill>
                  <a:schemeClr val="bg1"/>
                </a:solidFill>
              </a:rPr>
              <a:t>Dodržení pravidel udržitelnosti a zákazu převodu DHM a DNM na jiný subjekt.</a:t>
            </a:r>
          </a:p>
          <a:p>
            <a:pPr marL="0" indent="0" algn="just">
              <a:buClr>
                <a:srgbClr val="337B86"/>
              </a:buClr>
              <a:buSzPct val="100000"/>
              <a:buNone/>
            </a:pPr>
            <a:endParaRPr lang="cs-CZ" sz="2400" b="1" dirty="0">
              <a:solidFill>
                <a:schemeClr val="bg1"/>
              </a:solidFill>
            </a:endParaRPr>
          </a:p>
          <a:p>
            <a:pPr marL="0" indent="0" algn="just">
              <a:buClr>
                <a:srgbClr val="337B86"/>
              </a:buClr>
              <a:buSzPct val="100000"/>
              <a:buNone/>
            </a:pPr>
            <a:r>
              <a:rPr lang="cs-CZ" sz="2400" b="1" dirty="0">
                <a:solidFill>
                  <a:schemeClr val="bg1"/>
                </a:solidFill>
              </a:rPr>
              <a:t>Daň z přidané hodnoty:</a:t>
            </a:r>
          </a:p>
          <a:p>
            <a:pPr algn="just">
              <a:buClr>
                <a:srgbClr val="337B86"/>
              </a:buClr>
              <a:buSzPct val="100000"/>
              <a:buFontTx/>
              <a:buChar char="-"/>
            </a:pPr>
            <a:r>
              <a:rPr lang="cs-CZ" sz="2400" dirty="0">
                <a:solidFill>
                  <a:schemeClr val="bg1"/>
                </a:solidFill>
              </a:rPr>
              <a:t>musí se vztahovat ke způsobilým výdajům;</a:t>
            </a:r>
          </a:p>
          <a:p>
            <a:pPr algn="just">
              <a:buClr>
                <a:srgbClr val="337B86"/>
              </a:buClr>
              <a:buSzPct val="100000"/>
              <a:buFontTx/>
              <a:buChar char="-"/>
            </a:pPr>
            <a:r>
              <a:rPr lang="cs-CZ" sz="2400" dirty="0">
                <a:solidFill>
                  <a:schemeClr val="bg1"/>
                </a:solidFill>
              </a:rPr>
              <a:t>to, že je subjekt plátce DPH, neznamená automaticky, že se jedná o nezpůsobilý výdaj;</a:t>
            </a:r>
          </a:p>
          <a:p>
            <a:pPr algn="just">
              <a:buClr>
                <a:srgbClr val="337B86"/>
              </a:buClr>
              <a:buSzPct val="100000"/>
              <a:buFontTx/>
              <a:buChar char="-"/>
            </a:pPr>
            <a:r>
              <a:rPr lang="cs-CZ" sz="2400" dirty="0">
                <a:solidFill>
                  <a:schemeClr val="bg1"/>
                </a:solidFill>
              </a:rPr>
              <a:t>žadatel nemůže uplatnit nárok na odpočet DPH na vstupu a nese náklady na DPH výlučně a konečně.</a:t>
            </a:r>
          </a:p>
        </p:txBody>
      </p:sp>
      <p:cxnSp>
        <p:nvCxnSpPr>
          <p:cNvPr id="46" name="Přímá spojnice 45">
            <a:extLst>
              <a:ext uri="{FF2B5EF4-FFF2-40B4-BE49-F238E27FC236}">
                <a16:creationId xmlns:a16="http://schemas.microsoft.com/office/drawing/2014/main" id="{5728FA0C-A431-0D6D-B712-9348EF867B07}"/>
              </a:ext>
            </a:extLst>
          </p:cNvPr>
          <p:cNvCxnSpPr/>
          <p:nvPr/>
        </p:nvCxnSpPr>
        <p:spPr>
          <a:xfrm>
            <a:off x="629880" y="5885018"/>
            <a:ext cx="10932240" cy="0"/>
          </a:xfrm>
          <a:prstGeom prst="line">
            <a:avLst/>
          </a:prstGeom>
          <a:ln w="19050">
            <a:solidFill>
              <a:srgbClr val="E394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Obrázek 48">
            <a:extLst>
              <a:ext uri="{FF2B5EF4-FFF2-40B4-BE49-F238E27FC236}">
                <a16:creationId xmlns:a16="http://schemas.microsoft.com/office/drawing/2014/main" id="{E9F86577-DE45-F21E-CA8C-5738BA7535C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9016" y="5985823"/>
            <a:ext cx="2886115" cy="630089"/>
          </a:xfrm>
          <a:prstGeom prst="rect">
            <a:avLst/>
          </a:prstGeom>
          <a:effectLst/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D44A7FDC-D70F-5A63-F1C2-84542A30A565}"/>
              </a:ext>
            </a:extLst>
          </p:cNvPr>
          <p:cNvSpPr txBox="1"/>
          <p:nvPr/>
        </p:nvSpPr>
        <p:spPr>
          <a:xfrm>
            <a:off x="551053" y="6187089"/>
            <a:ext cx="1036712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200" b="1" dirty="0">
                <a:solidFill>
                  <a:srgbClr val="E39494"/>
                </a:solidFill>
                <a:latin typeface="+mj-lt"/>
              </a:rPr>
              <a:t>Informační seminář k výzvě k Programu udržitelný turismus a posílení biodiverzity </a:t>
            </a:r>
          </a:p>
        </p:txBody>
      </p:sp>
    </p:spTree>
    <p:extLst>
      <p:ext uri="{BB962C8B-B14F-4D97-AF65-F5344CB8AC3E}">
        <p14:creationId xmlns:p14="http://schemas.microsoft.com/office/powerpoint/2010/main" val="9869524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Vlastní 3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C00000"/>
      </a:accent1>
      <a:accent2>
        <a:srgbClr val="F8C6C6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Vlastní 2">
    <a:dk1>
      <a:sysClr val="windowText" lastClr="000000"/>
    </a:dk1>
    <a:lt1>
      <a:sysClr val="window" lastClr="FFFFFF"/>
    </a:lt1>
    <a:dk2>
      <a:srgbClr val="1E5155"/>
    </a:dk2>
    <a:lt2>
      <a:srgbClr val="EBEBEB"/>
    </a:lt2>
    <a:accent1>
      <a:srgbClr val="F8C6C6"/>
    </a:accent1>
    <a:accent2>
      <a:srgbClr val="F8C6C6"/>
    </a:accent2>
    <a:accent3>
      <a:srgbClr val="E6B729"/>
    </a:accent3>
    <a:accent4>
      <a:srgbClr val="6AAC90"/>
    </a:accent4>
    <a:accent5>
      <a:srgbClr val="54849A"/>
    </a:accent5>
    <a:accent6>
      <a:srgbClr val="9E5E9B"/>
    </a:accent6>
    <a:hlink>
      <a:srgbClr val="58C1BA"/>
    </a:hlink>
    <a:folHlink>
      <a:srgbClr val="9DFFCB"/>
    </a:folHlink>
  </a:clrScheme>
</a:themeOverride>
</file>

<file path=ppt/theme/themeOverride10.xml><?xml version="1.0" encoding="utf-8"?>
<a:themeOverride xmlns:a="http://schemas.openxmlformats.org/drawingml/2006/main">
  <a:clrScheme name="Vlastní 2">
    <a:dk1>
      <a:sysClr val="windowText" lastClr="000000"/>
    </a:dk1>
    <a:lt1>
      <a:sysClr val="window" lastClr="FFFFFF"/>
    </a:lt1>
    <a:dk2>
      <a:srgbClr val="1E5155"/>
    </a:dk2>
    <a:lt2>
      <a:srgbClr val="EBEBEB"/>
    </a:lt2>
    <a:accent1>
      <a:srgbClr val="F8C6C6"/>
    </a:accent1>
    <a:accent2>
      <a:srgbClr val="F8C6C6"/>
    </a:accent2>
    <a:accent3>
      <a:srgbClr val="E6B729"/>
    </a:accent3>
    <a:accent4>
      <a:srgbClr val="6AAC90"/>
    </a:accent4>
    <a:accent5>
      <a:srgbClr val="54849A"/>
    </a:accent5>
    <a:accent6>
      <a:srgbClr val="9E5E9B"/>
    </a:accent6>
    <a:hlink>
      <a:srgbClr val="58C1BA"/>
    </a:hlink>
    <a:folHlink>
      <a:srgbClr val="9DFFCB"/>
    </a:folHlink>
  </a:clrScheme>
</a:themeOverride>
</file>

<file path=ppt/theme/themeOverride11.xml><?xml version="1.0" encoding="utf-8"?>
<a:themeOverride xmlns:a="http://schemas.openxmlformats.org/drawingml/2006/main">
  <a:clrScheme name="Vlastní 2">
    <a:dk1>
      <a:sysClr val="windowText" lastClr="000000"/>
    </a:dk1>
    <a:lt1>
      <a:sysClr val="window" lastClr="FFFFFF"/>
    </a:lt1>
    <a:dk2>
      <a:srgbClr val="1E5155"/>
    </a:dk2>
    <a:lt2>
      <a:srgbClr val="EBEBEB"/>
    </a:lt2>
    <a:accent1>
      <a:srgbClr val="F8C6C6"/>
    </a:accent1>
    <a:accent2>
      <a:srgbClr val="F8C6C6"/>
    </a:accent2>
    <a:accent3>
      <a:srgbClr val="E6B729"/>
    </a:accent3>
    <a:accent4>
      <a:srgbClr val="6AAC90"/>
    </a:accent4>
    <a:accent5>
      <a:srgbClr val="54849A"/>
    </a:accent5>
    <a:accent6>
      <a:srgbClr val="9E5E9B"/>
    </a:accent6>
    <a:hlink>
      <a:srgbClr val="58C1BA"/>
    </a:hlink>
    <a:folHlink>
      <a:srgbClr val="9DFFCB"/>
    </a:folHlink>
  </a:clrScheme>
</a:themeOverride>
</file>

<file path=ppt/theme/themeOverride12.xml><?xml version="1.0" encoding="utf-8"?>
<a:themeOverride xmlns:a="http://schemas.openxmlformats.org/drawingml/2006/main">
  <a:clrScheme name="Vlastní 2">
    <a:dk1>
      <a:sysClr val="windowText" lastClr="000000"/>
    </a:dk1>
    <a:lt1>
      <a:sysClr val="window" lastClr="FFFFFF"/>
    </a:lt1>
    <a:dk2>
      <a:srgbClr val="1E5155"/>
    </a:dk2>
    <a:lt2>
      <a:srgbClr val="EBEBEB"/>
    </a:lt2>
    <a:accent1>
      <a:srgbClr val="F8C6C6"/>
    </a:accent1>
    <a:accent2>
      <a:srgbClr val="F8C6C6"/>
    </a:accent2>
    <a:accent3>
      <a:srgbClr val="E6B729"/>
    </a:accent3>
    <a:accent4>
      <a:srgbClr val="6AAC90"/>
    </a:accent4>
    <a:accent5>
      <a:srgbClr val="54849A"/>
    </a:accent5>
    <a:accent6>
      <a:srgbClr val="9E5E9B"/>
    </a:accent6>
    <a:hlink>
      <a:srgbClr val="58C1BA"/>
    </a:hlink>
    <a:folHlink>
      <a:srgbClr val="9DFFCB"/>
    </a:folHlink>
  </a:clrScheme>
</a:themeOverride>
</file>

<file path=ppt/theme/themeOverride13.xml><?xml version="1.0" encoding="utf-8"?>
<a:themeOverride xmlns:a="http://schemas.openxmlformats.org/drawingml/2006/main">
  <a:clrScheme name="Vlastní 2">
    <a:dk1>
      <a:sysClr val="windowText" lastClr="000000"/>
    </a:dk1>
    <a:lt1>
      <a:sysClr val="window" lastClr="FFFFFF"/>
    </a:lt1>
    <a:dk2>
      <a:srgbClr val="1E5155"/>
    </a:dk2>
    <a:lt2>
      <a:srgbClr val="EBEBEB"/>
    </a:lt2>
    <a:accent1>
      <a:srgbClr val="F8C6C6"/>
    </a:accent1>
    <a:accent2>
      <a:srgbClr val="F8C6C6"/>
    </a:accent2>
    <a:accent3>
      <a:srgbClr val="E6B729"/>
    </a:accent3>
    <a:accent4>
      <a:srgbClr val="6AAC90"/>
    </a:accent4>
    <a:accent5>
      <a:srgbClr val="54849A"/>
    </a:accent5>
    <a:accent6>
      <a:srgbClr val="9E5E9B"/>
    </a:accent6>
    <a:hlink>
      <a:srgbClr val="58C1BA"/>
    </a:hlink>
    <a:folHlink>
      <a:srgbClr val="9DFFCB"/>
    </a:folHlink>
  </a:clrScheme>
</a:themeOverride>
</file>

<file path=ppt/theme/themeOverride14.xml><?xml version="1.0" encoding="utf-8"?>
<a:themeOverride xmlns:a="http://schemas.openxmlformats.org/drawingml/2006/main">
  <a:clrScheme name="Vlastní 2">
    <a:dk1>
      <a:sysClr val="windowText" lastClr="000000"/>
    </a:dk1>
    <a:lt1>
      <a:sysClr val="window" lastClr="FFFFFF"/>
    </a:lt1>
    <a:dk2>
      <a:srgbClr val="1E5155"/>
    </a:dk2>
    <a:lt2>
      <a:srgbClr val="EBEBEB"/>
    </a:lt2>
    <a:accent1>
      <a:srgbClr val="F8C6C6"/>
    </a:accent1>
    <a:accent2>
      <a:srgbClr val="F8C6C6"/>
    </a:accent2>
    <a:accent3>
      <a:srgbClr val="E6B729"/>
    </a:accent3>
    <a:accent4>
      <a:srgbClr val="6AAC90"/>
    </a:accent4>
    <a:accent5>
      <a:srgbClr val="54849A"/>
    </a:accent5>
    <a:accent6>
      <a:srgbClr val="9E5E9B"/>
    </a:accent6>
    <a:hlink>
      <a:srgbClr val="58C1BA"/>
    </a:hlink>
    <a:folHlink>
      <a:srgbClr val="9DFFCB"/>
    </a:folHlink>
  </a:clrScheme>
</a:themeOverride>
</file>

<file path=ppt/theme/themeOverride15.xml><?xml version="1.0" encoding="utf-8"?>
<a:themeOverride xmlns:a="http://schemas.openxmlformats.org/drawingml/2006/main">
  <a:clrScheme name="Vlastní 2">
    <a:dk1>
      <a:sysClr val="windowText" lastClr="000000"/>
    </a:dk1>
    <a:lt1>
      <a:sysClr val="window" lastClr="FFFFFF"/>
    </a:lt1>
    <a:dk2>
      <a:srgbClr val="1E5155"/>
    </a:dk2>
    <a:lt2>
      <a:srgbClr val="EBEBEB"/>
    </a:lt2>
    <a:accent1>
      <a:srgbClr val="F8C6C6"/>
    </a:accent1>
    <a:accent2>
      <a:srgbClr val="F8C6C6"/>
    </a:accent2>
    <a:accent3>
      <a:srgbClr val="E6B729"/>
    </a:accent3>
    <a:accent4>
      <a:srgbClr val="6AAC90"/>
    </a:accent4>
    <a:accent5>
      <a:srgbClr val="54849A"/>
    </a:accent5>
    <a:accent6>
      <a:srgbClr val="9E5E9B"/>
    </a:accent6>
    <a:hlink>
      <a:srgbClr val="58C1BA"/>
    </a:hlink>
    <a:folHlink>
      <a:srgbClr val="9DFFCB"/>
    </a:folHlink>
  </a:clrScheme>
</a:themeOverride>
</file>

<file path=ppt/theme/themeOverride16.xml><?xml version="1.0" encoding="utf-8"?>
<a:themeOverride xmlns:a="http://schemas.openxmlformats.org/drawingml/2006/main">
  <a:clrScheme name="Vlastní 2">
    <a:dk1>
      <a:sysClr val="windowText" lastClr="000000"/>
    </a:dk1>
    <a:lt1>
      <a:sysClr val="window" lastClr="FFFFFF"/>
    </a:lt1>
    <a:dk2>
      <a:srgbClr val="1E5155"/>
    </a:dk2>
    <a:lt2>
      <a:srgbClr val="EBEBEB"/>
    </a:lt2>
    <a:accent1>
      <a:srgbClr val="F8C6C6"/>
    </a:accent1>
    <a:accent2>
      <a:srgbClr val="F8C6C6"/>
    </a:accent2>
    <a:accent3>
      <a:srgbClr val="E6B729"/>
    </a:accent3>
    <a:accent4>
      <a:srgbClr val="6AAC90"/>
    </a:accent4>
    <a:accent5>
      <a:srgbClr val="54849A"/>
    </a:accent5>
    <a:accent6>
      <a:srgbClr val="9E5E9B"/>
    </a:accent6>
    <a:hlink>
      <a:srgbClr val="58C1BA"/>
    </a:hlink>
    <a:folHlink>
      <a:srgbClr val="9DFFCB"/>
    </a:folHlink>
  </a:clrScheme>
</a:themeOverride>
</file>

<file path=ppt/theme/themeOverride17.xml><?xml version="1.0" encoding="utf-8"?>
<a:themeOverride xmlns:a="http://schemas.openxmlformats.org/drawingml/2006/main">
  <a:clrScheme name="Vlastní 2">
    <a:dk1>
      <a:sysClr val="windowText" lastClr="000000"/>
    </a:dk1>
    <a:lt1>
      <a:sysClr val="window" lastClr="FFFFFF"/>
    </a:lt1>
    <a:dk2>
      <a:srgbClr val="1E5155"/>
    </a:dk2>
    <a:lt2>
      <a:srgbClr val="EBEBEB"/>
    </a:lt2>
    <a:accent1>
      <a:srgbClr val="F8C6C6"/>
    </a:accent1>
    <a:accent2>
      <a:srgbClr val="F8C6C6"/>
    </a:accent2>
    <a:accent3>
      <a:srgbClr val="E6B729"/>
    </a:accent3>
    <a:accent4>
      <a:srgbClr val="6AAC90"/>
    </a:accent4>
    <a:accent5>
      <a:srgbClr val="54849A"/>
    </a:accent5>
    <a:accent6>
      <a:srgbClr val="9E5E9B"/>
    </a:accent6>
    <a:hlink>
      <a:srgbClr val="58C1BA"/>
    </a:hlink>
    <a:folHlink>
      <a:srgbClr val="9DFFCB"/>
    </a:folHlink>
  </a:clrScheme>
</a:themeOverride>
</file>

<file path=ppt/theme/themeOverride18.xml><?xml version="1.0" encoding="utf-8"?>
<a:themeOverride xmlns:a="http://schemas.openxmlformats.org/drawingml/2006/main">
  <a:clrScheme name="Vlastní 2">
    <a:dk1>
      <a:sysClr val="windowText" lastClr="000000"/>
    </a:dk1>
    <a:lt1>
      <a:sysClr val="window" lastClr="FFFFFF"/>
    </a:lt1>
    <a:dk2>
      <a:srgbClr val="1E5155"/>
    </a:dk2>
    <a:lt2>
      <a:srgbClr val="EBEBEB"/>
    </a:lt2>
    <a:accent1>
      <a:srgbClr val="F8C6C6"/>
    </a:accent1>
    <a:accent2>
      <a:srgbClr val="F8C6C6"/>
    </a:accent2>
    <a:accent3>
      <a:srgbClr val="E6B729"/>
    </a:accent3>
    <a:accent4>
      <a:srgbClr val="6AAC90"/>
    </a:accent4>
    <a:accent5>
      <a:srgbClr val="54849A"/>
    </a:accent5>
    <a:accent6>
      <a:srgbClr val="9E5E9B"/>
    </a:accent6>
    <a:hlink>
      <a:srgbClr val="58C1BA"/>
    </a:hlink>
    <a:folHlink>
      <a:srgbClr val="9DFFCB"/>
    </a:folHlink>
  </a:clrScheme>
</a:themeOverride>
</file>

<file path=ppt/theme/themeOverride19.xml><?xml version="1.0" encoding="utf-8"?>
<a:themeOverride xmlns:a="http://schemas.openxmlformats.org/drawingml/2006/main">
  <a:clrScheme name="Vlastní 2">
    <a:dk1>
      <a:sysClr val="windowText" lastClr="000000"/>
    </a:dk1>
    <a:lt1>
      <a:sysClr val="window" lastClr="FFFFFF"/>
    </a:lt1>
    <a:dk2>
      <a:srgbClr val="1E5155"/>
    </a:dk2>
    <a:lt2>
      <a:srgbClr val="EBEBEB"/>
    </a:lt2>
    <a:accent1>
      <a:srgbClr val="F8C6C6"/>
    </a:accent1>
    <a:accent2>
      <a:srgbClr val="F8C6C6"/>
    </a:accent2>
    <a:accent3>
      <a:srgbClr val="E6B729"/>
    </a:accent3>
    <a:accent4>
      <a:srgbClr val="6AAC90"/>
    </a:accent4>
    <a:accent5>
      <a:srgbClr val="54849A"/>
    </a:accent5>
    <a:accent6>
      <a:srgbClr val="9E5E9B"/>
    </a:accent6>
    <a:hlink>
      <a:srgbClr val="58C1BA"/>
    </a:hlink>
    <a:folHlink>
      <a:srgbClr val="9DFFCB"/>
    </a:folHlink>
  </a:clrScheme>
</a:themeOverride>
</file>

<file path=ppt/theme/themeOverride2.xml><?xml version="1.0" encoding="utf-8"?>
<a:themeOverride xmlns:a="http://schemas.openxmlformats.org/drawingml/2006/main">
  <a:clrScheme name="Vlastní 2">
    <a:dk1>
      <a:sysClr val="windowText" lastClr="000000"/>
    </a:dk1>
    <a:lt1>
      <a:sysClr val="window" lastClr="FFFFFF"/>
    </a:lt1>
    <a:dk2>
      <a:srgbClr val="1E5155"/>
    </a:dk2>
    <a:lt2>
      <a:srgbClr val="EBEBEB"/>
    </a:lt2>
    <a:accent1>
      <a:srgbClr val="F8C6C6"/>
    </a:accent1>
    <a:accent2>
      <a:srgbClr val="F8C6C6"/>
    </a:accent2>
    <a:accent3>
      <a:srgbClr val="E6B729"/>
    </a:accent3>
    <a:accent4>
      <a:srgbClr val="6AAC90"/>
    </a:accent4>
    <a:accent5>
      <a:srgbClr val="54849A"/>
    </a:accent5>
    <a:accent6>
      <a:srgbClr val="9E5E9B"/>
    </a:accent6>
    <a:hlink>
      <a:srgbClr val="58C1BA"/>
    </a:hlink>
    <a:folHlink>
      <a:srgbClr val="9DFFCB"/>
    </a:folHlink>
  </a:clrScheme>
</a:themeOverride>
</file>

<file path=ppt/theme/themeOverride20.xml><?xml version="1.0" encoding="utf-8"?>
<a:themeOverride xmlns:a="http://schemas.openxmlformats.org/drawingml/2006/main">
  <a:clrScheme name="Vlastní 2">
    <a:dk1>
      <a:sysClr val="windowText" lastClr="000000"/>
    </a:dk1>
    <a:lt1>
      <a:sysClr val="window" lastClr="FFFFFF"/>
    </a:lt1>
    <a:dk2>
      <a:srgbClr val="1E5155"/>
    </a:dk2>
    <a:lt2>
      <a:srgbClr val="EBEBEB"/>
    </a:lt2>
    <a:accent1>
      <a:srgbClr val="F8C6C6"/>
    </a:accent1>
    <a:accent2>
      <a:srgbClr val="F8C6C6"/>
    </a:accent2>
    <a:accent3>
      <a:srgbClr val="E6B729"/>
    </a:accent3>
    <a:accent4>
      <a:srgbClr val="6AAC90"/>
    </a:accent4>
    <a:accent5>
      <a:srgbClr val="54849A"/>
    </a:accent5>
    <a:accent6>
      <a:srgbClr val="9E5E9B"/>
    </a:accent6>
    <a:hlink>
      <a:srgbClr val="58C1BA"/>
    </a:hlink>
    <a:folHlink>
      <a:srgbClr val="9DFFCB"/>
    </a:folHlink>
  </a:clrScheme>
</a:themeOverride>
</file>

<file path=ppt/theme/themeOverride21.xml><?xml version="1.0" encoding="utf-8"?>
<a:themeOverride xmlns:a="http://schemas.openxmlformats.org/drawingml/2006/main">
  <a:clrScheme name="Vlastní 2">
    <a:dk1>
      <a:sysClr val="windowText" lastClr="000000"/>
    </a:dk1>
    <a:lt1>
      <a:sysClr val="window" lastClr="FFFFFF"/>
    </a:lt1>
    <a:dk2>
      <a:srgbClr val="1E5155"/>
    </a:dk2>
    <a:lt2>
      <a:srgbClr val="EBEBEB"/>
    </a:lt2>
    <a:accent1>
      <a:srgbClr val="F8C6C6"/>
    </a:accent1>
    <a:accent2>
      <a:srgbClr val="F8C6C6"/>
    </a:accent2>
    <a:accent3>
      <a:srgbClr val="E6B729"/>
    </a:accent3>
    <a:accent4>
      <a:srgbClr val="6AAC90"/>
    </a:accent4>
    <a:accent5>
      <a:srgbClr val="54849A"/>
    </a:accent5>
    <a:accent6>
      <a:srgbClr val="9E5E9B"/>
    </a:accent6>
    <a:hlink>
      <a:srgbClr val="58C1BA"/>
    </a:hlink>
    <a:folHlink>
      <a:srgbClr val="9DFFCB"/>
    </a:folHlink>
  </a:clrScheme>
</a:themeOverride>
</file>

<file path=ppt/theme/themeOverride22.xml><?xml version="1.0" encoding="utf-8"?>
<a:themeOverride xmlns:a="http://schemas.openxmlformats.org/drawingml/2006/main">
  <a:clrScheme name="Vlastní 2">
    <a:dk1>
      <a:sysClr val="windowText" lastClr="000000"/>
    </a:dk1>
    <a:lt1>
      <a:sysClr val="window" lastClr="FFFFFF"/>
    </a:lt1>
    <a:dk2>
      <a:srgbClr val="1E5155"/>
    </a:dk2>
    <a:lt2>
      <a:srgbClr val="EBEBEB"/>
    </a:lt2>
    <a:accent1>
      <a:srgbClr val="F8C6C6"/>
    </a:accent1>
    <a:accent2>
      <a:srgbClr val="F8C6C6"/>
    </a:accent2>
    <a:accent3>
      <a:srgbClr val="E6B729"/>
    </a:accent3>
    <a:accent4>
      <a:srgbClr val="6AAC90"/>
    </a:accent4>
    <a:accent5>
      <a:srgbClr val="54849A"/>
    </a:accent5>
    <a:accent6>
      <a:srgbClr val="9E5E9B"/>
    </a:accent6>
    <a:hlink>
      <a:srgbClr val="58C1BA"/>
    </a:hlink>
    <a:folHlink>
      <a:srgbClr val="9DFFCB"/>
    </a:folHlink>
  </a:clrScheme>
</a:themeOverride>
</file>

<file path=ppt/theme/themeOverride3.xml><?xml version="1.0" encoding="utf-8"?>
<a:themeOverride xmlns:a="http://schemas.openxmlformats.org/drawingml/2006/main">
  <a:clrScheme name="Vlastní 2">
    <a:dk1>
      <a:sysClr val="windowText" lastClr="000000"/>
    </a:dk1>
    <a:lt1>
      <a:sysClr val="window" lastClr="FFFFFF"/>
    </a:lt1>
    <a:dk2>
      <a:srgbClr val="1E5155"/>
    </a:dk2>
    <a:lt2>
      <a:srgbClr val="EBEBEB"/>
    </a:lt2>
    <a:accent1>
      <a:srgbClr val="F8C6C6"/>
    </a:accent1>
    <a:accent2>
      <a:srgbClr val="F8C6C6"/>
    </a:accent2>
    <a:accent3>
      <a:srgbClr val="E6B729"/>
    </a:accent3>
    <a:accent4>
      <a:srgbClr val="6AAC90"/>
    </a:accent4>
    <a:accent5>
      <a:srgbClr val="54849A"/>
    </a:accent5>
    <a:accent6>
      <a:srgbClr val="9E5E9B"/>
    </a:accent6>
    <a:hlink>
      <a:srgbClr val="58C1BA"/>
    </a:hlink>
    <a:folHlink>
      <a:srgbClr val="9DFFCB"/>
    </a:folHlink>
  </a:clrScheme>
</a:themeOverride>
</file>

<file path=ppt/theme/themeOverride4.xml><?xml version="1.0" encoding="utf-8"?>
<a:themeOverride xmlns:a="http://schemas.openxmlformats.org/drawingml/2006/main">
  <a:clrScheme name="Vlastní 2">
    <a:dk1>
      <a:sysClr val="windowText" lastClr="000000"/>
    </a:dk1>
    <a:lt1>
      <a:sysClr val="window" lastClr="FFFFFF"/>
    </a:lt1>
    <a:dk2>
      <a:srgbClr val="1E5155"/>
    </a:dk2>
    <a:lt2>
      <a:srgbClr val="EBEBEB"/>
    </a:lt2>
    <a:accent1>
      <a:srgbClr val="F8C6C6"/>
    </a:accent1>
    <a:accent2>
      <a:srgbClr val="F8C6C6"/>
    </a:accent2>
    <a:accent3>
      <a:srgbClr val="E6B729"/>
    </a:accent3>
    <a:accent4>
      <a:srgbClr val="6AAC90"/>
    </a:accent4>
    <a:accent5>
      <a:srgbClr val="54849A"/>
    </a:accent5>
    <a:accent6>
      <a:srgbClr val="9E5E9B"/>
    </a:accent6>
    <a:hlink>
      <a:srgbClr val="58C1BA"/>
    </a:hlink>
    <a:folHlink>
      <a:srgbClr val="9DFFCB"/>
    </a:folHlink>
  </a:clrScheme>
</a:themeOverride>
</file>

<file path=ppt/theme/themeOverride5.xml><?xml version="1.0" encoding="utf-8"?>
<a:themeOverride xmlns:a="http://schemas.openxmlformats.org/drawingml/2006/main">
  <a:clrScheme name="Vlastní 2">
    <a:dk1>
      <a:sysClr val="windowText" lastClr="000000"/>
    </a:dk1>
    <a:lt1>
      <a:sysClr val="window" lastClr="FFFFFF"/>
    </a:lt1>
    <a:dk2>
      <a:srgbClr val="1E5155"/>
    </a:dk2>
    <a:lt2>
      <a:srgbClr val="EBEBEB"/>
    </a:lt2>
    <a:accent1>
      <a:srgbClr val="F8C6C6"/>
    </a:accent1>
    <a:accent2>
      <a:srgbClr val="F8C6C6"/>
    </a:accent2>
    <a:accent3>
      <a:srgbClr val="E6B729"/>
    </a:accent3>
    <a:accent4>
      <a:srgbClr val="6AAC90"/>
    </a:accent4>
    <a:accent5>
      <a:srgbClr val="54849A"/>
    </a:accent5>
    <a:accent6>
      <a:srgbClr val="9E5E9B"/>
    </a:accent6>
    <a:hlink>
      <a:srgbClr val="58C1BA"/>
    </a:hlink>
    <a:folHlink>
      <a:srgbClr val="9DFFCB"/>
    </a:folHlink>
  </a:clrScheme>
</a:themeOverride>
</file>

<file path=ppt/theme/themeOverride6.xml><?xml version="1.0" encoding="utf-8"?>
<a:themeOverride xmlns:a="http://schemas.openxmlformats.org/drawingml/2006/main">
  <a:clrScheme name="Vlastní 2">
    <a:dk1>
      <a:sysClr val="windowText" lastClr="000000"/>
    </a:dk1>
    <a:lt1>
      <a:sysClr val="window" lastClr="FFFFFF"/>
    </a:lt1>
    <a:dk2>
      <a:srgbClr val="1E5155"/>
    </a:dk2>
    <a:lt2>
      <a:srgbClr val="EBEBEB"/>
    </a:lt2>
    <a:accent1>
      <a:srgbClr val="F8C6C6"/>
    </a:accent1>
    <a:accent2>
      <a:srgbClr val="F8C6C6"/>
    </a:accent2>
    <a:accent3>
      <a:srgbClr val="E6B729"/>
    </a:accent3>
    <a:accent4>
      <a:srgbClr val="6AAC90"/>
    </a:accent4>
    <a:accent5>
      <a:srgbClr val="54849A"/>
    </a:accent5>
    <a:accent6>
      <a:srgbClr val="9E5E9B"/>
    </a:accent6>
    <a:hlink>
      <a:srgbClr val="58C1BA"/>
    </a:hlink>
    <a:folHlink>
      <a:srgbClr val="9DFFCB"/>
    </a:folHlink>
  </a:clrScheme>
</a:themeOverride>
</file>

<file path=ppt/theme/themeOverride7.xml><?xml version="1.0" encoding="utf-8"?>
<a:themeOverride xmlns:a="http://schemas.openxmlformats.org/drawingml/2006/main">
  <a:clrScheme name="Vlastní 2">
    <a:dk1>
      <a:sysClr val="windowText" lastClr="000000"/>
    </a:dk1>
    <a:lt1>
      <a:sysClr val="window" lastClr="FFFFFF"/>
    </a:lt1>
    <a:dk2>
      <a:srgbClr val="1E5155"/>
    </a:dk2>
    <a:lt2>
      <a:srgbClr val="EBEBEB"/>
    </a:lt2>
    <a:accent1>
      <a:srgbClr val="F8C6C6"/>
    </a:accent1>
    <a:accent2>
      <a:srgbClr val="F8C6C6"/>
    </a:accent2>
    <a:accent3>
      <a:srgbClr val="E6B729"/>
    </a:accent3>
    <a:accent4>
      <a:srgbClr val="6AAC90"/>
    </a:accent4>
    <a:accent5>
      <a:srgbClr val="54849A"/>
    </a:accent5>
    <a:accent6>
      <a:srgbClr val="9E5E9B"/>
    </a:accent6>
    <a:hlink>
      <a:srgbClr val="58C1BA"/>
    </a:hlink>
    <a:folHlink>
      <a:srgbClr val="9DFFCB"/>
    </a:folHlink>
  </a:clrScheme>
</a:themeOverride>
</file>

<file path=ppt/theme/themeOverride8.xml><?xml version="1.0" encoding="utf-8"?>
<a:themeOverride xmlns:a="http://schemas.openxmlformats.org/drawingml/2006/main">
  <a:clrScheme name="Vlastní 2">
    <a:dk1>
      <a:sysClr val="windowText" lastClr="000000"/>
    </a:dk1>
    <a:lt1>
      <a:sysClr val="window" lastClr="FFFFFF"/>
    </a:lt1>
    <a:dk2>
      <a:srgbClr val="1E5155"/>
    </a:dk2>
    <a:lt2>
      <a:srgbClr val="EBEBEB"/>
    </a:lt2>
    <a:accent1>
      <a:srgbClr val="F8C6C6"/>
    </a:accent1>
    <a:accent2>
      <a:srgbClr val="F8C6C6"/>
    </a:accent2>
    <a:accent3>
      <a:srgbClr val="E6B729"/>
    </a:accent3>
    <a:accent4>
      <a:srgbClr val="6AAC90"/>
    </a:accent4>
    <a:accent5>
      <a:srgbClr val="54849A"/>
    </a:accent5>
    <a:accent6>
      <a:srgbClr val="9E5E9B"/>
    </a:accent6>
    <a:hlink>
      <a:srgbClr val="58C1BA"/>
    </a:hlink>
    <a:folHlink>
      <a:srgbClr val="9DFFCB"/>
    </a:folHlink>
  </a:clrScheme>
</a:themeOverride>
</file>

<file path=ppt/theme/themeOverride9.xml><?xml version="1.0" encoding="utf-8"?>
<a:themeOverride xmlns:a="http://schemas.openxmlformats.org/drawingml/2006/main">
  <a:clrScheme name="Vlastní 2">
    <a:dk1>
      <a:sysClr val="windowText" lastClr="000000"/>
    </a:dk1>
    <a:lt1>
      <a:sysClr val="window" lastClr="FFFFFF"/>
    </a:lt1>
    <a:dk2>
      <a:srgbClr val="1E5155"/>
    </a:dk2>
    <a:lt2>
      <a:srgbClr val="EBEBEB"/>
    </a:lt2>
    <a:accent1>
      <a:srgbClr val="F8C6C6"/>
    </a:accent1>
    <a:accent2>
      <a:srgbClr val="F8C6C6"/>
    </a:accent2>
    <a:accent3>
      <a:srgbClr val="E6B729"/>
    </a:accent3>
    <a:accent4>
      <a:srgbClr val="6AAC90"/>
    </a:accent4>
    <a:accent5>
      <a:srgbClr val="54849A"/>
    </a:accent5>
    <a:accent6>
      <a:srgbClr val="9E5E9B"/>
    </a:accent6>
    <a:hlink>
      <a:srgbClr val="58C1BA"/>
    </a:hlink>
    <a:folHlink>
      <a:srgbClr val="9DFFC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3580</TotalTime>
  <Words>2054</Words>
  <Application>Microsoft Office PowerPoint</Application>
  <PresentationFormat>Širokoúhlá obrazovka</PresentationFormat>
  <Paragraphs>211</Paragraphs>
  <Slides>24</Slides>
  <Notes>23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29" baseType="lpstr">
      <vt:lpstr>Calibri</vt:lpstr>
      <vt:lpstr>Century Gothic</vt:lpstr>
      <vt:lpstr>Wingdings</vt:lpstr>
      <vt:lpstr>Wingdings 3</vt:lpstr>
      <vt:lpstr>Ion</vt:lpstr>
      <vt:lpstr>Seminář pro předkladatele projektů do 2. kola první výzvy programu Udržitelný turismus a posílení biodiverzity  Ministerstvo životního prostředí 10. června 2025</vt:lpstr>
      <vt:lpstr>Rozpočet projektu Způsobilost výdajů Monitoring a financování projektů</vt:lpstr>
      <vt:lpstr> OBSAH PREZENTACE  </vt:lpstr>
      <vt:lpstr> DETAILNÍ ROZPOČET PROJEKTU  </vt:lpstr>
      <vt:lpstr>   </vt:lpstr>
      <vt:lpstr> DETAILNÍ ROZPOČET PROJEKTU  </vt:lpstr>
      <vt:lpstr> ČLENĚNÍ VÝDAJŮ  </vt:lpstr>
      <vt:lpstr> ČLENĚNÍ VÝDAJŮ  </vt:lpstr>
      <vt:lpstr> ČLENĚNÍ VÝDAJŮ  </vt:lpstr>
      <vt:lpstr> ČLENĚNÍ VÝDAJŮ  </vt:lpstr>
      <vt:lpstr> ČLENĚNÍ VÝDAJŮ  </vt:lpstr>
      <vt:lpstr> ZPŮSOBILOST VÝDAJŮ – obecná pravidla  </vt:lpstr>
      <vt:lpstr> ZPŮSOBILOST VÝDAJŮ – obecná pravidla  </vt:lpstr>
      <vt:lpstr> NEZPŮSOBILÉ VÝDAJE  </vt:lpstr>
      <vt:lpstr> NEZPŮSOBILÉ VÝDAJE  </vt:lpstr>
      <vt:lpstr> NEZPŮSOBILÉ VÝDAJE  </vt:lpstr>
      <vt:lpstr> FINANCOVÁNÍ PROJEKTU </vt:lpstr>
      <vt:lpstr> MONITOROVACÍ ZPRÁVY </vt:lpstr>
      <vt:lpstr> PRŮBĚŽNÁ ZPRÁVA </vt:lpstr>
      <vt:lpstr> PRŮBĚŽNÁ ZPRÁVA </vt:lpstr>
      <vt:lpstr> ZMĚNY V PROJEKTECH </vt:lpstr>
      <vt:lpstr> VEŘEJNÉ ZAKÁZKY </vt:lpstr>
      <vt:lpstr> PLÁN VEŘEJNÝCH ZAKÁZEK </vt:lpstr>
      <vt:lpstr> PROSTOR PRO VAŠE  DOTAZY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Kulatý stůl v rámci přípravy nastavení  Druhého příspěvku Programu švýcarsko-české spolupráce  v oblasti udržitelného turismu</dc:title>
  <dc:creator>Svobodová Anna</dc:creator>
  <cp:lastModifiedBy>Monika Vaněčková</cp:lastModifiedBy>
  <cp:revision>180</cp:revision>
  <cp:lastPrinted>2025-06-10T08:06:31Z</cp:lastPrinted>
  <dcterms:created xsi:type="dcterms:W3CDTF">2023-02-14T13:13:02Z</dcterms:created>
  <dcterms:modified xsi:type="dcterms:W3CDTF">2025-06-10T10:08:36Z</dcterms:modified>
</cp:coreProperties>
</file>